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299" r:id="rId3"/>
    <p:sldId id="335" r:id="rId4"/>
    <p:sldId id="260" r:id="rId5"/>
    <p:sldId id="312" r:id="rId6"/>
    <p:sldId id="328" r:id="rId7"/>
    <p:sldId id="329" r:id="rId8"/>
    <p:sldId id="393" r:id="rId9"/>
    <p:sldId id="339" r:id="rId10"/>
    <p:sldId id="309" r:id="rId11"/>
    <p:sldId id="342" r:id="rId12"/>
    <p:sldId id="343" r:id="rId13"/>
    <p:sldId id="340" r:id="rId14"/>
    <p:sldId id="344" r:id="rId15"/>
    <p:sldId id="391" r:id="rId16"/>
    <p:sldId id="392" r:id="rId17"/>
    <p:sldId id="341" r:id="rId18"/>
    <p:sldId id="327" r:id="rId19"/>
    <p:sldId id="354" r:id="rId20"/>
    <p:sldId id="355" r:id="rId21"/>
    <p:sldId id="345" r:id="rId22"/>
    <p:sldId id="384" r:id="rId23"/>
    <p:sldId id="385" r:id="rId24"/>
    <p:sldId id="353" r:id="rId25"/>
    <p:sldId id="387" r:id="rId26"/>
    <p:sldId id="349" r:id="rId27"/>
    <p:sldId id="352" r:id="rId28"/>
    <p:sldId id="311" r:id="rId29"/>
    <p:sldId id="389" r:id="rId30"/>
    <p:sldId id="350" r:id="rId31"/>
    <p:sldId id="388" r:id="rId32"/>
    <p:sldId id="351" r:id="rId33"/>
    <p:sldId id="347" r:id="rId34"/>
    <p:sldId id="334" r:id="rId35"/>
    <p:sldId id="322" r:id="rId36"/>
    <p:sldId id="317" r:id="rId37"/>
    <p:sldId id="356" r:id="rId38"/>
    <p:sldId id="357" r:id="rId39"/>
    <p:sldId id="394" r:id="rId40"/>
    <p:sldId id="371" r:id="rId41"/>
    <p:sldId id="375" r:id="rId42"/>
    <p:sldId id="374" r:id="rId43"/>
    <p:sldId id="331" r:id="rId44"/>
    <p:sldId id="332" r:id="rId45"/>
    <p:sldId id="386" r:id="rId46"/>
    <p:sldId id="325" r:id="rId47"/>
    <p:sldId id="326" r:id="rId48"/>
    <p:sldId id="363" r:id="rId49"/>
    <p:sldId id="365" r:id="rId50"/>
    <p:sldId id="364" r:id="rId51"/>
    <p:sldId id="368" r:id="rId52"/>
    <p:sldId id="336" r:id="rId53"/>
    <p:sldId id="337" r:id="rId54"/>
    <p:sldId id="338" r:id="rId55"/>
    <p:sldId id="367" r:id="rId56"/>
    <p:sldId id="369" r:id="rId57"/>
    <p:sldId id="390" r:id="rId58"/>
    <p:sldId id="366" r:id="rId59"/>
    <p:sldId id="395" r:id="rId60"/>
    <p:sldId id="376" r:id="rId61"/>
    <p:sldId id="323" r:id="rId62"/>
    <p:sldId id="379" r:id="rId63"/>
    <p:sldId id="380" r:id="rId64"/>
    <p:sldId id="381" r:id="rId65"/>
    <p:sldId id="382" r:id="rId66"/>
    <p:sldId id="383" r:id="rId67"/>
    <p:sldId id="320" r:id="rId68"/>
    <p:sldId id="30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B7FD"/>
    <a:srgbClr val="EA2100"/>
    <a:srgbClr val="E53927"/>
    <a:srgbClr val="4ED119"/>
    <a:srgbClr val="26C6E6"/>
    <a:srgbClr val="1DC125"/>
    <a:srgbClr val="E941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3" d="100"/>
          <a:sy n="103" d="100"/>
        </p:scale>
        <p:origin x="13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CC049-7354-48C1-9D82-65055F625C4B}" type="datetimeFigureOut">
              <a:rPr lang="en-US" smtClean="0"/>
              <a:t>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B1394-3D92-4B95-B069-4C687C463836}" type="slidenum">
              <a:rPr lang="en-US" smtClean="0"/>
              <a:t>‹#›</a:t>
            </a:fld>
            <a:endParaRPr lang="en-US"/>
          </a:p>
        </p:txBody>
      </p:sp>
    </p:spTree>
    <p:extLst>
      <p:ext uri="{BB962C8B-B14F-4D97-AF65-F5344CB8AC3E}">
        <p14:creationId xmlns:p14="http://schemas.microsoft.com/office/powerpoint/2010/main" val="242589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63F01-D6C2-4CBD-AD17-D9C4F2DF9B4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2496988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3F01-D6C2-4CBD-AD17-D9C4F2DF9B4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255269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3F01-D6C2-4CBD-AD17-D9C4F2DF9B4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429108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63F01-D6C2-4CBD-AD17-D9C4F2DF9B4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68907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63F01-D6C2-4CBD-AD17-D9C4F2DF9B4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58885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63F01-D6C2-4CBD-AD17-D9C4F2DF9B41}"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380372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63F01-D6C2-4CBD-AD17-D9C4F2DF9B41}" type="datetimeFigureOut">
              <a:rPr lang="en-US" smtClean="0"/>
              <a:t>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427838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63F01-D6C2-4CBD-AD17-D9C4F2DF9B41}" type="datetimeFigureOut">
              <a:rPr lang="en-US" smtClean="0"/>
              <a:t>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424812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63F01-D6C2-4CBD-AD17-D9C4F2DF9B41}" type="datetimeFigureOut">
              <a:rPr lang="en-US" smtClean="0"/>
              <a:t>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75280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63F01-D6C2-4CBD-AD17-D9C4F2DF9B41}"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295611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63F01-D6C2-4CBD-AD17-D9C4F2DF9B41}"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B9D27-A0DB-4809-A13B-8B43906DE6E1}" type="slidenum">
              <a:rPr lang="en-US" smtClean="0"/>
              <a:t>‹#›</a:t>
            </a:fld>
            <a:endParaRPr lang="en-US"/>
          </a:p>
        </p:txBody>
      </p:sp>
    </p:spTree>
    <p:extLst>
      <p:ext uri="{BB962C8B-B14F-4D97-AF65-F5344CB8AC3E}">
        <p14:creationId xmlns:p14="http://schemas.microsoft.com/office/powerpoint/2010/main" val="255521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63F01-D6C2-4CBD-AD17-D9C4F2DF9B41}" type="datetimeFigureOut">
              <a:rPr lang="en-US" smtClean="0"/>
              <a:t>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B9D27-A0DB-4809-A13B-8B43906DE6E1}" type="slidenum">
              <a:rPr lang="en-US" smtClean="0"/>
              <a:t>‹#›</a:t>
            </a:fld>
            <a:endParaRPr lang="en-US"/>
          </a:p>
        </p:txBody>
      </p:sp>
    </p:spTree>
    <p:extLst>
      <p:ext uri="{BB962C8B-B14F-4D97-AF65-F5344CB8AC3E}">
        <p14:creationId xmlns:p14="http://schemas.microsoft.com/office/powerpoint/2010/main" val="76297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fineartamerica.com/products/and-i-will-wait-for-you-until-the-sun-goes-down-tara-turner-greeting-card.html" TargetMode="Externa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hyperlink" Target="http://fineartamerica.com/products/heavens-door-debra-and-dave-vanderlaan-greeting-card.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blurb.com/books/3743636-a-journey-through-iceland" TargetMode="Externa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9317"/>
            <a:ext cx="12192000" cy="1323439"/>
          </a:xfrm>
          <a:prstGeom prst="rect">
            <a:avLst/>
          </a:prstGeom>
          <a:noFill/>
        </p:spPr>
        <p:txBody>
          <a:bodyPr wrap="square" rtlCol="0">
            <a:spAutoFit/>
          </a:bodyPr>
          <a:lstStyle/>
          <a:p>
            <a:pPr algn="ctr"/>
            <a:r>
              <a:rPr lang="en-US" sz="3200" dirty="0" smtClean="0">
                <a:solidFill>
                  <a:srgbClr val="FFFF00"/>
                </a:solidFill>
                <a:latin typeface="Copperplate Gothic Light" panose="020E0507020206020404" pitchFamily="34" charset="0"/>
              </a:rPr>
              <a:t>Jack Graham Photography… </a:t>
            </a:r>
          </a:p>
          <a:p>
            <a:pPr algn="ctr"/>
            <a:r>
              <a:rPr lang="en-US" sz="1600" dirty="0" smtClean="0">
                <a:solidFill>
                  <a:schemeClr val="bg1">
                    <a:lumMod val="65000"/>
                  </a:schemeClr>
                </a:solidFill>
                <a:latin typeface="Copperplate Gothic Light" panose="020E0507020206020404" pitchFamily="34" charset="0"/>
              </a:rPr>
              <a:t>A “What’s it All About Production”</a:t>
            </a:r>
          </a:p>
          <a:p>
            <a:pPr algn="ctr"/>
            <a:endParaRPr lang="en-US" sz="1600" dirty="0">
              <a:solidFill>
                <a:schemeClr val="bg1">
                  <a:lumMod val="65000"/>
                </a:schemeClr>
              </a:solidFill>
              <a:latin typeface="Copperplate Gothic Light" panose="020E0507020206020404" pitchFamily="34" charset="0"/>
            </a:endParaRPr>
          </a:p>
          <a:p>
            <a:pPr algn="ctr"/>
            <a:endParaRPr lang="en-US" sz="1600" dirty="0">
              <a:solidFill>
                <a:schemeClr val="bg1">
                  <a:lumMod val="65000"/>
                </a:schemeClr>
              </a:solidFill>
              <a:latin typeface="Copperplate Gothic Light" panose="020E0507020206020404" pitchFamily="34" charset="0"/>
            </a:endParaRPr>
          </a:p>
        </p:txBody>
      </p:sp>
      <p:sp>
        <p:nvSpPr>
          <p:cNvPr id="4" name="TextBox 3"/>
          <p:cNvSpPr txBox="1"/>
          <p:nvPr/>
        </p:nvSpPr>
        <p:spPr>
          <a:xfrm>
            <a:off x="193432" y="6550666"/>
            <a:ext cx="11998568" cy="369332"/>
          </a:xfrm>
          <a:prstGeom prst="rect">
            <a:avLst/>
          </a:prstGeom>
          <a:noFill/>
        </p:spPr>
        <p:txBody>
          <a:bodyPr wrap="square" rtlCol="0">
            <a:spAutoFit/>
          </a:bodyPr>
          <a:lstStyle/>
          <a:p>
            <a:r>
              <a:rPr lang="en-US" sz="800" dirty="0" smtClean="0">
                <a:solidFill>
                  <a:srgbClr val="00B0F0"/>
                </a:solidFill>
              </a:rPr>
              <a:t>©Jack Graham Photography LLC/ All Rights Reserved </a:t>
            </a:r>
            <a:r>
              <a:rPr lang="en-US" sz="900" dirty="0" smtClean="0">
                <a:solidFill>
                  <a:srgbClr val="00B0F0"/>
                </a:solidFill>
              </a:rPr>
              <a:t>     /    All Images made using Fujifilm Cameras and </a:t>
            </a:r>
            <a:r>
              <a:rPr lang="en-US" sz="900" dirty="0" err="1" smtClean="0">
                <a:solidFill>
                  <a:srgbClr val="00B0F0"/>
                </a:solidFill>
              </a:rPr>
              <a:t>Fujinon</a:t>
            </a:r>
            <a:r>
              <a:rPr lang="en-US" sz="900" dirty="0" smtClean="0">
                <a:solidFill>
                  <a:srgbClr val="00B0F0"/>
                </a:solidFill>
              </a:rPr>
              <a:t> Lenses                                                                                                                                                                                                                                                                                                                                              v91210169_</a:t>
            </a:r>
            <a:endParaRPr lang="en-US" sz="900" dirty="0">
              <a:solidFill>
                <a:srgbClr val="00B0F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2735" y="1447721"/>
            <a:ext cx="7026530" cy="4689707"/>
          </a:xfrm>
          <a:prstGeom prst="rect">
            <a:avLst/>
          </a:prstGeom>
        </p:spPr>
      </p:pic>
    </p:spTree>
    <p:extLst>
      <p:ext uri="{BB962C8B-B14F-4D97-AF65-F5344CB8AC3E}">
        <p14:creationId xmlns:p14="http://schemas.microsoft.com/office/powerpoint/2010/main" val="357220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9" y="55210"/>
            <a:ext cx="9216684" cy="6802790"/>
          </a:xfrm>
          <a:prstGeom prst="rect">
            <a:avLst/>
          </a:prstGeom>
        </p:spPr>
      </p:pic>
    </p:spTree>
    <p:extLst>
      <p:ext uri="{BB962C8B-B14F-4D97-AF65-F5344CB8AC3E}">
        <p14:creationId xmlns:p14="http://schemas.microsoft.com/office/powerpoint/2010/main" val="268888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537" y="244698"/>
            <a:ext cx="9195516" cy="6130344"/>
          </a:xfrm>
          <a:prstGeom prst="rect">
            <a:avLst/>
          </a:prstGeom>
        </p:spPr>
      </p:pic>
    </p:spTree>
    <p:extLst>
      <p:ext uri="{BB962C8B-B14F-4D97-AF65-F5344CB8AC3E}">
        <p14:creationId xmlns:p14="http://schemas.microsoft.com/office/powerpoint/2010/main" val="1530156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78" y="206062"/>
            <a:ext cx="8491349" cy="6426558"/>
          </a:xfrm>
          <a:prstGeom prst="rect">
            <a:avLst/>
          </a:prstGeom>
        </p:spPr>
      </p:pic>
    </p:spTree>
    <p:extLst>
      <p:ext uri="{BB962C8B-B14F-4D97-AF65-F5344CB8AC3E}">
        <p14:creationId xmlns:p14="http://schemas.microsoft.com/office/powerpoint/2010/main" val="1289018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765" y="476518"/>
            <a:ext cx="4396802" cy="553791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37" y="1661374"/>
            <a:ext cx="6796530" cy="3889420"/>
          </a:xfrm>
          <a:prstGeom prst="rect">
            <a:avLst/>
          </a:prstGeom>
        </p:spPr>
      </p:pic>
    </p:spTree>
    <p:extLst>
      <p:ext uri="{BB962C8B-B14F-4D97-AF65-F5344CB8AC3E}">
        <p14:creationId xmlns:p14="http://schemas.microsoft.com/office/powerpoint/2010/main" val="204793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681" y="386367"/>
            <a:ext cx="8935965" cy="5960218"/>
          </a:xfrm>
          <a:prstGeom prst="rect">
            <a:avLst/>
          </a:prstGeom>
        </p:spPr>
      </p:pic>
    </p:spTree>
    <p:extLst>
      <p:ext uri="{BB962C8B-B14F-4D97-AF65-F5344CB8AC3E}">
        <p14:creationId xmlns:p14="http://schemas.microsoft.com/office/powerpoint/2010/main" val="39483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609" y="247919"/>
            <a:ext cx="8289701" cy="6217276"/>
          </a:xfrm>
          <a:prstGeom prst="rect">
            <a:avLst/>
          </a:prstGeom>
        </p:spPr>
      </p:pic>
    </p:spTree>
    <p:extLst>
      <p:ext uri="{BB962C8B-B14F-4D97-AF65-F5344CB8AC3E}">
        <p14:creationId xmlns:p14="http://schemas.microsoft.com/office/powerpoint/2010/main" val="232241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39" y="0"/>
            <a:ext cx="10058400" cy="6492697"/>
          </a:xfrm>
          <a:prstGeom prst="rect">
            <a:avLst/>
          </a:prstGeom>
        </p:spPr>
      </p:pic>
    </p:spTree>
    <p:extLst>
      <p:ext uri="{BB962C8B-B14F-4D97-AF65-F5344CB8AC3E}">
        <p14:creationId xmlns:p14="http://schemas.microsoft.com/office/powerpoint/2010/main" val="4082089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2" y="231820"/>
            <a:ext cx="9014558" cy="6259132"/>
          </a:xfrm>
          <a:prstGeom prst="rect">
            <a:avLst/>
          </a:prstGeom>
        </p:spPr>
      </p:pic>
    </p:spTree>
    <p:extLst>
      <p:ext uri="{BB962C8B-B14F-4D97-AF65-F5344CB8AC3E}">
        <p14:creationId xmlns:p14="http://schemas.microsoft.com/office/powerpoint/2010/main" val="3130741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2411"/>
            <a:ext cx="9076765" cy="2585323"/>
          </a:xfrm>
          <a:prstGeom prst="rect">
            <a:avLst/>
          </a:prstGeom>
          <a:noFill/>
        </p:spPr>
        <p:txBody>
          <a:bodyPr wrap="square" rtlCol="0">
            <a:spAutoFit/>
          </a:bodyPr>
          <a:lstStyle/>
          <a:p>
            <a:pPr algn="ctr"/>
            <a:r>
              <a:rPr lang="en-US" sz="3200" b="1" dirty="0">
                <a:solidFill>
                  <a:schemeClr val="accent4">
                    <a:lumMod val="60000"/>
                    <a:lumOff val="40000"/>
                  </a:schemeClr>
                </a:solidFill>
              </a:rPr>
              <a:t>MAKE YOUR IMAGES PERSONAL…….</a:t>
            </a:r>
          </a:p>
          <a:p>
            <a:endParaRPr lang="en-US" dirty="0"/>
          </a:p>
          <a:p>
            <a:pPr marL="285750" indent="-285750">
              <a:buFont typeface="Wingdings" panose="05000000000000000000" pitchFamily="2" charset="2"/>
              <a:buChar char="Ø"/>
            </a:pPr>
            <a:r>
              <a:rPr lang="en-US" sz="2400" dirty="0"/>
              <a:t>Develop a relationship with the place</a:t>
            </a:r>
          </a:p>
          <a:p>
            <a:pPr marL="285750" indent="-285750">
              <a:buFont typeface="Wingdings" panose="05000000000000000000" pitchFamily="2" charset="2"/>
              <a:buChar char="Ø"/>
            </a:pPr>
            <a:r>
              <a:rPr lang="en-US" sz="2400" dirty="0"/>
              <a:t> This will mean more after time…go back, back ….back</a:t>
            </a:r>
          </a:p>
          <a:p>
            <a:endParaRPr lang="en-US" dirty="0"/>
          </a:p>
          <a:p>
            <a:pPr algn="ctr"/>
            <a:r>
              <a:rPr lang="en-US" sz="2800" dirty="0">
                <a:solidFill>
                  <a:schemeClr val="accent4">
                    <a:lumMod val="60000"/>
                    <a:lumOff val="40000"/>
                  </a:schemeClr>
                </a:solidFill>
              </a:rPr>
              <a:t>LET THE PLACE INSPIRE YOU …….</a:t>
            </a:r>
          </a:p>
          <a:p>
            <a:pPr algn="ctr"/>
            <a:r>
              <a:rPr lang="en-US" dirty="0"/>
              <a:t>Rather than you attempting to inject your own sensibilities into it.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3882" y="2515714"/>
            <a:ext cx="6320119" cy="4066997"/>
          </a:xfrm>
          <a:prstGeom prst="rect">
            <a:avLst/>
          </a:prstGeom>
        </p:spPr>
      </p:pic>
    </p:spTree>
    <p:extLst>
      <p:ext uri="{BB962C8B-B14F-4D97-AF65-F5344CB8AC3E}">
        <p14:creationId xmlns:p14="http://schemas.microsoft.com/office/powerpoint/2010/main" val="412212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982" y="386366"/>
            <a:ext cx="5477591" cy="5785705"/>
          </a:xfrm>
          <a:prstGeom prst="rect">
            <a:avLst/>
          </a:prstGeom>
        </p:spPr>
      </p:pic>
    </p:spTree>
    <p:extLst>
      <p:ext uri="{BB962C8B-B14F-4D97-AF65-F5344CB8AC3E}">
        <p14:creationId xmlns:p14="http://schemas.microsoft.com/office/powerpoint/2010/main" val="5136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1323439"/>
          </a:xfrm>
          <a:prstGeom prst="rect">
            <a:avLst/>
          </a:prstGeom>
          <a:noFill/>
        </p:spPr>
        <p:txBody>
          <a:bodyPr wrap="square" rtlCol="0">
            <a:spAutoFit/>
          </a:bodyPr>
          <a:lstStyle/>
          <a:p>
            <a:pPr algn="ctr"/>
            <a:r>
              <a:rPr lang="en-US" sz="4000" dirty="0" smtClean="0">
                <a:solidFill>
                  <a:srgbClr val="26C6E6"/>
                </a:solidFill>
              </a:rPr>
              <a:t>“BECOME an ARTIST…… NOT JUST A PHOTOGRAPHER”</a:t>
            </a:r>
            <a:endParaRPr lang="en-US" sz="4000" dirty="0">
              <a:solidFill>
                <a:srgbClr val="26C6E6"/>
              </a:solidFill>
            </a:endParaRPr>
          </a:p>
          <a:p>
            <a:pPr algn="ctr"/>
            <a:endParaRPr lang="en-US" sz="4000" dirty="0">
              <a:solidFill>
                <a:srgbClr val="26C6E6"/>
              </a:solidFill>
            </a:endParaRPr>
          </a:p>
        </p:txBody>
      </p:sp>
      <p:sp>
        <p:nvSpPr>
          <p:cNvPr id="4" name="TextBox 3"/>
          <p:cNvSpPr txBox="1"/>
          <p:nvPr/>
        </p:nvSpPr>
        <p:spPr>
          <a:xfrm>
            <a:off x="7650052" y="6345378"/>
            <a:ext cx="3953813" cy="261610"/>
          </a:xfrm>
          <a:prstGeom prst="rect">
            <a:avLst/>
          </a:prstGeom>
          <a:noFill/>
        </p:spPr>
        <p:txBody>
          <a:bodyPr wrap="square" rtlCol="0">
            <a:spAutoFit/>
          </a:bodyPr>
          <a:lstStyle/>
          <a:p>
            <a:r>
              <a:rPr lang="en-US" sz="1100" dirty="0" smtClean="0">
                <a:solidFill>
                  <a:schemeClr val="bg1">
                    <a:lumMod val="75000"/>
                  </a:schemeClr>
                </a:solidFill>
              </a:rPr>
              <a:t>© Jack Graham Photography LLC /All Rights reserved</a:t>
            </a:r>
            <a:endParaRPr lang="en-US" sz="1100" dirty="0">
              <a:solidFill>
                <a:schemeClr val="bg1">
                  <a:lumMod val="7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693" y="641647"/>
            <a:ext cx="9234613" cy="5703731"/>
          </a:xfrm>
          <a:prstGeom prst="rect">
            <a:avLst/>
          </a:prstGeom>
        </p:spPr>
      </p:pic>
    </p:spTree>
    <p:extLst>
      <p:ext uri="{BB962C8B-B14F-4D97-AF65-F5344CB8AC3E}">
        <p14:creationId xmlns:p14="http://schemas.microsoft.com/office/powerpoint/2010/main" val="1340194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792" y="437882"/>
            <a:ext cx="9236158" cy="6155899"/>
          </a:xfrm>
          <a:prstGeom prst="rect">
            <a:avLst/>
          </a:prstGeom>
        </p:spPr>
      </p:pic>
    </p:spTree>
    <p:extLst>
      <p:ext uri="{BB962C8B-B14F-4D97-AF65-F5344CB8AC3E}">
        <p14:creationId xmlns:p14="http://schemas.microsoft.com/office/powerpoint/2010/main" val="54615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 y="1030310"/>
            <a:ext cx="12181103" cy="4948573"/>
          </a:xfrm>
          <a:prstGeom prst="rect">
            <a:avLst/>
          </a:prstGeom>
        </p:spPr>
      </p:pic>
    </p:spTree>
    <p:extLst>
      <p:ext uri="{BB962C8B-B14F-4D97-AF65-F5344CB8AC3E}">
        <p14:creationId xmlns:p14="http://schemas.microsoft.com/office/powerpoint/2010/main" val="859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731" y="349250"/>
            <a:ext cx="8890000" cy="6388100"/>
          </a:xfrm>
          <a:prstGeom prst="rect">
            <a:avLst/>
          </a:prstGeom>
        </p:spPr>
      </p:pic>
    </p:spTree>
    <p:extLst>
      <p:ext uri="{BB962C8B-B14F-4D97-AF65-F5344CB8AC3E}">
        <p14:creationId xmlns:p14="http://schemas.microsoft.com/office/powerpoint/2010/main" val="321509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500" y="694592"/>
            <a:ext cx="10422820" cy="5321124"/>
          </a:xfrm>
          <a:prstGeom prst="rect">
            <a:avLst/>
          </a:prstGeom>
        </p:spPr>
      </p:pic>
    </p:spTree>
    <p:extLst>
      <p:ext uri="{BB962C8B-B14F-4D97-AF65-F5344CB8AC3E}">
        <p14:creationId xmlns:p14="http://schemas.microsoft.com/office/powerpoint/2010/main" val="3029648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880" y="515155"/>
            <a:ext cx="11238209" cy="5753962"/>
          </a:xfrm>
          <a:prstGeom prst="rect">
            <a:avLst/>
          </a:prstGeom>
        </p:spPr>
      </p:pic>
    </p:spTree>
    <p:extLst>
      <p:ext uri="{BB962C8B-B14F-4D97-AF65-F5344CB8AC3E}">
        <p14:creationId xmlns:p14="http://schemas.microsoft.com/office/powerpoint/2010/main" val="2840390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316" y="862636"/>
            <a:ext cx="7722576" cy="5154819"/>
          </a:xfrm>
          <a:prstGeom prst="rect">
            <a:avLst/>
          </a:prstGeom>
        </p:spPr>
      </p:pic>
    </p:spTree>
    <p:extLst>
      <p:ext uri="{BB962C8B-B14F-4D97-AF65-F5344CB8AC3E}">
        <p14:creationId xmlns:p14="http://schemas.microsoft.com/office/powerpoint/2010/main" val="1782037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036" y="264017"/>
            <a:ext cx="4398135" cy="6593983"/>
          </a:xfrm>
          <a:prstGeom prst="rect">
            <a:avLst/>
          </a:prstGeom>
        </p:spPr>
      </p:pic>
    </p:spTree>
    <p:extLst>
      <p:ext uri="{BB962C8B-B14F-4D97-AF65-F5344CB8AC3E}">
        <p14:creationId xmlns:p14="http://schemas.microsoft.com/office/powerpoint/2010/main" val="2437996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408" y="167425"/>
            <a:ext cx="9155270" cy="6103513"/>
          </a:xfrm>
          <a:prstGeom prst="rect">
            <a:avLst/>
          </a:prstGeom>
        </p:spPr>
      </p:pic>
    </p:spTree>
    <p:extLst>
      <p:ext uri="{BB962C8B-B14F-4D97-AF65-F5344CB8AC3E}">
        <p14:creationId xmlns:p14="http://schemas.microsoft.com/office/powerpoint/2010/main" val="1227093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1818" y="0"/>
            <a:ext cx="8728364" cy="6858000"/>
          </a:xfrm>
          <a:prstGeom prst="rect">
            <a:avLst/>
          </a:prstGeom>
        </p:spPr>
      </p:pic>
    </p:spTree>
    <p:extLst>
      <p:ext uri="{BB962C8B-B14F-4D97-AF65-F5344CB8AC3E}">
        <p14:creationId xmlns:p14="http://schemas.microsoft.com/office/powerpoint/2010/main" val="3835739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964" y="342901"/>
            <a:ext cx="8911051" cy="5943600"/>
          </a:xfrm>
          <a:prstGeom prst="rect">
            <a:avLst/>
          </a:prstGeom>
        </p:spPr>
      </p:pic>
    </p:spTree>
    <p:extLst>
      <p:ext uri="{BB962C8B-B14F-4D97-AF65-F5344CB8AC3E}">
        <p14:creationId xmlns:p14="http://schemas.microsoft.com/office/powerpoint/2010/main" val="257109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9408" y="180304"/>
            <a:ext cx="7443989" cy="7109639"/>
          </a:xfrm>
          <a:prstGeom prst="rect">
            <a:avLst/>
          </a:prstGeom>
          <a:noFill/>
        </p:spPr>
        <p:txBody>
          <a:bodyPr wrap="square" rtlCol="0">
            <a:spAutoFit/>
          </a:bodyPr>
          <a:lstStyle/>
          <a:p>
            <a:pPr marL="285750" indent="-285750">
              <a:buFont typeface="Wingdings" panose="05000000000000000000" pitchFamily="2" charset="2"/>
              <a:buChar char="Ø"/>
            </a:pPr>
            <a:endParaRPr lang="en-US" sz="2800" dirty="0">
              <a:solidFill>
                <a:schemeClr val="bg2">
                  <a:lumMod val="90000"/>
                </a:schemeClr>
              </a:solidFill>
            </a:endParaRPr>
          </a:p>
          <a:p>
            <a:pPr marL="285750" indent="-285750">
              <a:buFont typeface="Wingdings" panose="05000000000000000000" pitchFamily="2" charset="2"/>
              <a:buChar char="Ø"/>
            </a:pPr>
            <a:r>
              <a:rPr lang="en-US" sz="2800" dirty="0" smtClean="0">
                <a:solidFill>
                  <a:schemeClr val="bg2">
                    <a:lumMod val="90000"/>
                  </a:schemeClr>
                </a:solidFill>
              </a:rPr>
              <a:t>Photography is a form of language that is a way to </a:t>
            </a:r>
            <a:r>
              <a:rPr lang="en-US" sz="2800" dirty="0" smtClean="0">
                <a:solidFill>
                  <a:srgbClr val="FF0000"/>
                </a:solidFill>
              </a:rPr>
              <a:t>communicate information and meanings.</a:t>
            </a:r>
          </a:p>
          <a:p>
            <a:pPr marL="285750" indent="-285750">
              <a:buFont typeface="Wingdings" panose="05000000000000000000" pitchFamily="2" charset="2"/>
              <a:buChar char="Ø"/>
            </a:pPr>
            <a:endParaRPr lang="en-US" sz="2800" dirty="0">
              <a:solidFill>
                <a:schemeClr val="bg2">
                  <a:lumMod val="90000"/>
                </a:schemeClr>
              </a:solidFill>
            </a:endParaRPr>
          </a:p>
          <a:p>
            <a:pPr marL="285750" indent="-285750">
              <a:buFont typeface="Wingdings" panose="05000000000000000000" pitchFamily="2" charset="2"/>
              <a:buChar char="Ø"/>
            </a:pPr>
            <a:r>
              <a:rPr lang="en-US" sz="2800" dirty="0">
                <a:solidFill>
                  <a:schemeClr val="bg2">
                    <a:lumMod val="90000"/>
                  </a:schemeClr>
                </a:solidFill>
              </a:rPr>
              <a:t>Convey </a:t>
            </a:r>
            <a:r>
              <a:rPr lang="en-US" sz="2800" dirty="0">
                <a:solidFill>
                  <a:srgbClr val="FF0000"/>
                </a:solidFill>
              </a:rPr>
              <a:t>your subjective thoughts and feelings </a:t>
            </a:r>
            <a:r>
              <a:rPr lang="en-US" sz="2800" dirty="0">
                <a:solidFill>
                  <a:schemeClr val="bg2">
                    <a:lumMod val="90000"/>
                  </a:schemeClr>
                </a:solidFill>
              </a:rPr>
              <a:t>through photographs, rather than your images </a:t>
            </a:r>
            <a:r>
              <a:rPr lang="en-US" sz="2800" dirty="0" smtClean="0">
                <a:solidFill>
                  <a:schemeClr val="bg2">
                    <a:lumMod val="90000"/>
                  </a:schemeClr>
                </a:solidFill>
              </a:rPr>
              <a:t>being </a:t>
            </a:r>
            <a:r>
              <a:rPr lang="en-US" sz="2800" dirty="0">
                <a:solidFill>
                  <a:srgbClr val="FF0000"/>
                </a:solidFill>
              </a:rPr>
              <a:t>records of things we see and find interesting</a:t>
            </a:r>
          </a:p>
          <a:p>
            <a:endParaRPr lang="en-US" sz="2800" dirty="0">
              <a:solidFill>
                <a:schemeClr val="bg2">
                  <a:lumMod val="90000"/>
                </a:schemeClr>
              </a:solidFill>
            </a:endParaRPr>
          </a:p>
          <a:p>
            <a:pPr marL="285750" indent="-285750">
              <a:buFont typeface="Wingdings" panose="05000000000000000000" pitchFamily="2" charset="2"/>
              <a:buChar char="Ø"/>
            </a:pPr>
            <a:r>
              <a:rPr lang="en-US" sz="2800" dirty="0" smtClean="0">
                <a:solidFill>
                  <a:schemeClr val="bg2">
                    <a:lumMod val="90000"/>
                  </a:schemeClr>
                </a:solidFill>
              </a:rPr>
              <a:t>Many so called “Artists” </a:t>
            </a:r>
            <a:r>
              <a:rPr lang="en-US" sz="2800" dirty="0" smtClean="0">
                <a:solidFill>
                  <a:srgbClr val="FF0000"/>
                </a:solidFill>
              </a:rPr>
              <a:t>work</a:t>
            </a:r>
            <a:r>
              <a:rPr lang="en-US" sz="2800" dirty="0" smtClean="0">
                <a:solidFill>
                  <a:schemeClr val="bg2">
                    <a:lumMod val="90000"/>
                  </a:schemeClr>
                </a:solidFill>
              </a:rPr>
              <a:t> in a very </a:t>
            </a:r>
            <a:r>
              <a:rPr lang="en-US" sz="2800" dirty="0" smtClean="0">
                <a:solidFill>
                  <a:srgbClr val="FF0000"/>
                </a:solidFill>
              </a:rPr>
              <a:t>calculated and formatted way </a:t>
            </a:r>
            <a:r>
              <a:rPr lang="en-US" sz="2800" dirty="0" smtClean="0">
                <a:solidFill>
                  <a:schemeClr val="bg2">
                    <a:lumMod val="90000"/>
                  </a:schemeClr>
                </a:solidFill>
              </a:rPr>
              <a:t>to achieve what they term “success”. </a:t>
            </a:r>
            <a:r>
              <a:rPr lang="en-US" sz="2800" dirty="0" smtClean="0">
                <a:solidFill>
                  <a:schemeClr val="accent4">
                    <a:lumMod val="60000"/>
                    <a:lumOff val="40000"/>
                  </a:schemeClr>
                </a:solidFill>
              </a:rPr>
              <a:t>This stymies creativity </a:t>
            </a:r>
          </a:p>
          <a:p>
            <a:pPr marL="285750" indent="-285750">
              <a:buFont typeface="Wingdings" panose="05000000000000000000" pitchFamily="2" charset="2"/>
              <a:buChar char="Ø"/>
            </a:pPr>
            <a:endParaRPr lang="en-US" sz="2800" dirty="0" smtClean="0">
              <a:solidFill>
                <a:schemeClr val="bg2">
                  <a:lumMod val="90000"/>
                </a:schemeClr>
              </a:solidFill>
            </a:endParaRPr>
          </a:p>
          <a:p>
            <a:pPr marL="285750" indent="-285750">
              <a:buFont typeface="Wingdings" panose="05000000000000000000" pitchFamily="2" charset="2"/>
              <a:buChar char="Ø"/>
            </a:pPr>
            <a:r>
              <a:rPr lang="en-US" sz="2800" dirty="0" smtClean="0">
                <a:solidFill>
                  <a:srgbClr val="FF0000"/>
                </a:solidFill>
              </a:rPr>
              <a:t>Expressive “ART” </a:t>
            </a:r>
            <a:r>
              <a:rPr lang="en-US" sz="2800" dirty="0" smtClean="0">
                <a:solidFill>
                  <a:schemeClr val="bg2">
                    <a:lumMod val="90000"/>
                  </a:schemeClr>
                </a:solidFill>
              </a:rPr>
              <a:t>reflects the life of the artist with all life’s ups and downs</a:t>
            </a:r>
          </a:p>
          <a:p>
            <a:pPr marL="285750" indent="-285750">
              <a:buFont typeface="Wingdings" panose="05000000000000000000" pitchFamily="2" charset="2"/>
              <a:buChar char="Ø"/>
            </a:pPr>
            <a:endParaRPr lang="en-US" dirty="0">
              <a:solidFill>
                <a:schemeClr val="bg2">
                  <a:lumMod val="90000"/>
                </a:schemeClr>
              </a:solidFill>
            </a:endParaRPr>
          </a:p>
          <a:p>
            <a:pPr marL="285750" indent="-285750">
              <a:buFont typeface="Wingdings" panose="05000000000000000000" pitchFamily="2" charset="2"/>
              <a:buChar char="Ø"/>
            </a:pPr>
            <a:endParaRPr lang="en-US" dirty="0">
              <a:solidFill>
                <a:schemeClr val="bg2">
                  <a:lumMod val="90000"/>
                </a:schemeClr>
              </a:solidFill>
            </a:endParaRPr>
          </a:p>
        </p:txBody>
      </p:sp>
    </p:spTree>
    <p:extLst>
      <p:ext uri="{BB962C8B-B14F-4D97-AF65-F5344CB8AC3E}">
        <p14:creationId xmlns:p14="http://schemas.microsoft.com/office/powerpoint/2010/main" val="3712562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779" y="334852"/>
            <a:ext cx="8776077" cy="5845004"/>
          </a:xfrm>
          <a:prstGeom prst="rect">
            <a:avLst/>
          </a:prstGeom>
        </p:spPr>
      </p:pic>
    </p:spTree>
    <p:extLst>
      <p:ext uri="{BB962C8B-B14F-4D97-AF65-F5344CB8AC3E}">
        <p14:creationId xmlns:p14="http://schemas.microsoft.com/office/powerpoint/2010/main" val="2897837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5615" y="812204"/>
            <a:ext cx="7614138" cy="5063402"/>
          </a:xfrm>
          <a:prstGeom prst="rect">
            <a:avLst/>
          </a:prstGeom>
        </p:spPr>
      </p:pic>
    </p:spTree>
    <p:extLst>
      <p:ext uri="{BB962C8B-B14F-4D97-AF65-F5344CB8AC3E}">
        <p14:creationId xmlns:p14="http://schemas.microsoft.com/office/powerpoint/2010/main" val="147611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5003"/>
            <a:ext cx="11951593" cy="707886"/>
          </a:xfrm>
          <a:prstGeom prst="rect">
            <a:avLst/>
          </a:prstGeom>
          <a:noFill/>
        </p:spPr>
        <p:txBody>
          <a:bodyPr wrap="square" rtlCol="0">
            <a:spAutoFit/>
          </a:bodyPr>
          <a:lstStyle/>
          <a:p>
            <a:pPr algn="ctr"/>
            <a:r>
              <a:rPr lang="en-US" sz="4000" dirty="0" smtClean="0">
                <a:solidFill>
                  <a:schemeClr val="accent6">
                    <a:lumMod val="60000"/>
                    <a:lumOff val="40000"/>
                  </a:schemeClr>
                </a:solidFill>
              </a:rPr>
              <a:t>THE ART of BECOMING an ARTIST</a:t>
            </a:r>
            <a:endParaRPr lang="en-US" sz="4000" dirty="0">
              <a:solidFill>
                <a:schemeClr val="accent6">
                  <a:lumMod val="60000"/>
                  <a:lumOff val="4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844" y="1132889"/>
            <a:ext cx="8274880" cy="5586933"/>
          </a:xfrm>
          <a:prstGeom prst="rect">
            <a:avLst/>
          </a:prstGeom>
        </p:spPr>
      </p:pic>
    </p:spTree>
    <p:extLst>
      <p:ext uri="{BB962C8B-B14F-4D97-AF65-F5344CB8AC3E}">
        <p14:creationId xmlns:p14="http://schemas.microsoft.com/office/powerpoint/2010/main" val="1998296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830997"/>
          </a:xfrm>
          <a:prstGeom prst="rect">
            <a:avLst/>
          </a:prstGeom>
        </p:spPr>
        <p:txBody>
          <a:bodyPr wrap="square">
            <a:spAutoFit/>
          </a:bodyPr>
          <a:lstStyle/>
          <a:p>
            <a:pPr algn="ctr"/>
            <a:r>
              <a:rPr lang="en-US" sz="2400" dirty="0">
                <a:solidFill>
                  <a:schemeClr val="accent4">
                    <a:lumMod val="40000"/>
                    <a:lumOff val="60000"/>
                  </a:schemeClr>
                </a:solidFill>
              </a:rPr>
              <a:t>“Photographers who come up with power never get accused of imitating anyone else even though they photograph the same broom, same street, same portraits.” </a:t>
            </a:r>
            <a:r>
              <a:rPr lang="en-US" sz="2400" dirty="0">
                <a:solidFill>
                  <a:schemeClr val="accent6">
                    <a:lumMod val="40000"/>
                    <a:lumOff val="60000"/>
                  </a:schemeClr>
                </a:solidFill>
              </a:rPr>
              <a:t>-Minor White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52" y="940159"/>
            <a:ext cx="11660695" cy="5619046"/>
          </a:xfrm>
          <a:prstGeom prst="rect">
            <a:avLst/>
          </a:prstGeom>
        </p:spPr>
      </p:pic>
    </p:spTree>
    <p:extLst>
      <p:ext uri="{BB962C8B-B14F-4D97-AF65-F5344CB8AC3E}">
        <p14:creationId xmlns:p14="http://schemas.microsoft.com/office/powerpoint/2010/main" val="1796584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591" y="333911"/>
            <a:ext cx="8353425" cy="6267450"/>
          </a:xfrm>
          <a:prstGeom prst="rect">
            <a:avLst/>
          </a:prstGeom>
        </p:spPr>
      </p:pic>
    </p:spTree>
    <p:extLst>
      <p:ext uri="{BB962C8B-B14F-4D97-AF65-F5344CB8AC3E}">
        <p14:creationId xmlns:p14="http://schemas.microsoft.com/office/powerpoint/2010/main" val="6005329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
            <a:ext cx="9067800" cy="2215991"/>
          </a:xfrm>
          <a:prstGeom prst="rect">
            <a:avLst/>
          </a:prstGeom>
          <a:noFill/>
        </p:spPr>
        <p:txBody>
          <a:bodyPr wrap="square" rtlCol="0">
            <a:spAutoFit/>
          </a:bodyPr>
          <a:lstStyle/>
          <a:p>
            <a:pPr algn="ctr"/>
            <a:r>
              <a:rPr lang="en-US" sz="13800" dirty="0">
                <a:latin typeface="Impact" panose="020B0806030902050204" pitchFamily="34" charset="0"/>
              </a:rPr>
              <a:t>TIME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318" y="1502879"/>
            <a:ext cx="7137290" cy="4749542"/>
          </a:xfrm>
          <a:prstGeom prst="rect">
            <a:avLst/>
          </a:prstGeom>
        </p:spPr>
      </p:pic>
      <p:sp>
        <p:nvSpPr>
          <p:cNvPr id="4" name="TextBox 3"/>
          <p:cNvSpPr txBox="1"/>
          <p:nvPr/>
        </p:nvSpPr>
        <p:spPr>
          <a:xfrm>
            <a:off x="0" y="347730"/>
            <a:ext cx="12192000" cy="923330"/>
          </a:xfrm>
          <a:prstGeom prst="rect">
            <a:avLst/>
          </a:prstGeom>
          <a:noFill/>
        </p:spPr>
        <p:txBody>
          <a:bodyPr wrap="square" rtlCol="0">
            <a:spAutoFit/>
          </a:bodyPr>
          <a:lstStyle/>
          <a:p>
            <a:pPr algn="ctr"/>
            <a:r>
              <a:rPr lang="en-US" sz="5400" b="1" dirty="0" smtClean="0">
                <a:solidFill>
                  <a:srgbClr val="E53927"/>
                </a:solidFill>
              </a:rPr>
              <a:t>TIME MANAGEMENT    </a:t>
            </a:r>
            <a:endParaRPr lang="en-US" b="1" dirty="0">
              <a:solidFill>
                <a:srgbClr val="E53927"/>
              </a:solidFill>
            </a:endParaRPr>
          </a:p>
        </p:txBody>
      </p:sp>
    </p:spTree>
    <p:extLst>
      <p:ext uri="{BB962C8B-B14F-4D97-AF65-F5344CB8AC3E}">
        <p14:creationId xmlns:p14="http://schemas.microsoft.com/office/powerpoint/2010/main" val="2986341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668" y="1155150"/>
            <a:ext cx="6234167" cy="4675625"/>
          </a:xfrm>
          <a:prstGeom prst="rect">
            <a:avLst/>
          </a:prstGeom>
        </p:spPr>
      </p:pic>
      <p:sp>
        <p:nvSpPr>
          <p:cNvPr id="3" name="Rectangle 2"/>
          <p:cNvSpPr/>
          <p:nvPr/>
        </p:nvSpPr>
        <p:spPr>
          <a:xfrm rot="10800000" flipV="1">
            <a:off x="1489107" y="5941145"/>
            <a:ext cx="9174599" cy="707886"/>
          </a:xfrm>
          <a:prstGeom prst="rect">
            <a:avLst/>
          </a:prstGeom>
        </p:spPr>
        <p:txBody>
          <a:bodyPr wrap="square">
            <a:spAutoFit/>
          </a:bodyPr>
          <a:lstStyle/>
          <a:p>
            <a:pPr algn="ctr"/>
            <a:r>
              <a:rPr lang="en-US" sz="4000" dirty="0">
                <a:solidFill>
                  <a:srgbClr val="FF0000"/>
                </a:solidFill>
              </a:rPr>
              <a:t>40  </a:t>
            </a:r>
            <a:r>
              <a:rPr lang="en-US" sz="4000" dirty="0" smtClean="0">
                <a:solidFill>
                  <a:srgbClr val="FF0000"/>
                </a:solidFill>
              </a:rPr>
              <a:t>hrs.   </a:t>
            </a:r>
            <a:r>
              <a:rPr lang="en-US" sz="4000" dirty="0">
                <a:solidFill>
                  <a:srgbClr val="FF0000"/>
                </a:solidFill>
              </a:rPr>
              <a:t>x 50 weeks  x 5 years = 10,000 hrs.</a:t>
            </a:r>
          </a:p>
        </p:txBody>
      </p:sp>
      <p:sp>
        <p:nvSpPr>
          <p:cNvPr id="4" name="TextBox 3"/>
          <p:cNvSpPr txBox="1"/>
          <p:nvPr/>
        </p:nvSpPr>
        <p:spPr>
          <a:xfrm>
            <a:off x="2665927" y="231820"/>
            <a:ext cx="6735650" cy="923330"/>
          </a:xfrm>
          <a:prstGeom prst="rect">
            <a:avLst/>
          </a:prstGeom>
          <a:noFill/>
        </p:spPr>
        <p:txBody>
          <a:bodyPr wrap="square" rtlCol="0">
            <a:spAutoFit/>
          </a:bodyPr>
          <a:lstStyle/>
          <a:p>
            <a:pPr algn="ctr"/>
            <a:r>
              <a:rPr lang="en-US" sz="5400" b="1" dirty="0">
                <a:solidFill>
                  <a:schemeClr val="accent6">
                    <a:lumMod val="75000"/>
                  </a:schemeClr>
                </a:solidFill>
              </a:rPr>
              <a:t> “Getting Good”</a:t>
            </a:r>
          </a:p>
        </p:txBody>
      </p:sp>
    </p:spTree>
    <p:extLst>
      <p:ext uri="{BB962C8B-B14F-4D97-AF65-F5344CB8AC3E}">
        <p14:creationId xmlns:p14="http://schemas.microsoft.com/office/powerpoint/2010/main" val="4088362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031"/>
            <a:ext cx="12192000" cy="6678751"/>
          </a:xfrm>
          <a:prstGeom prst="rect">
            <a:avLst/>
          </a:prstGeom>
        </p:spPr>
        <p:txBody>
          <a:bodyPr wrap="square">
            <a:spAutoFit/>
          </a:bodyPr>
          <a:lstStyle/>
          <a:p>
            <a:r>
              <a:rPr lang="en-US" sz="2400" dirty="0" smtClean="0">
                <a:solidFill>
                  <a:schemeClr val="accent4">
                    <a:lumMod val="40000"/>
                    <a:lumOff val="60000"/>
                  </a:schemeClr>
                </a:solidFill>
              </a:rPr>
              <a:t>“</a:t>
            </a:r>
            <a:r>
              <a:rPr lang="en-US" sz="2400" dirty="0">
                <a:solidFill>
                  <a:schemeClr val="accent4">
                    <a:lumMod val="40000"/>
                    <a:lumOff val="60000"/>
                  </a:schemeClr>
                </a:solidFill>
              </a:rPr>
              <a:t>One does not think during creative work, any more than one thinks when driving a car. But one has a background of years —learning, unlearning, success, failure, dreaming, thinking, experience, all this—then the moment of creation, the focusing of all into the moment</a:t>
            </a:r>
            <a:r>
              <a:rPr lang="en-US" sz="2400" dirty="0" smtClean="0">
                <a:solidFill>
                  <a:schemeClr val="accent4">
                    <a:lumMod val="40000"/>
                    <a:lumOff val="60000"/>
                  </a:schemeClr>
                </a:solidFill>
              </a:rPr>
              <a:t>.”…</a:t>
            </a:r>
            <a:r>
              <a:rPr lang="en-US" i="1" dirty="0" smtClean="0">
                <a:solidFill>
                  <a:schemeClr val="accent4">
                    <a:lumMod val="40000"/>
                    <a:lumOff val="60000"/>
                  </a:schemeClr>
                </a:solidFill>
              </a:rPr>
              <a:t>Edward Weston</a:t>
            </a:r>
          </a:p>
          <a:p>
            <a:endParaRPr lang="en-US" i="1" dirty="0">
              <a:solidFill>
                <a:schemeClr val="accent4">
                  <a:lumMod val="40000"/>
                  <a:lumOff val="60000"/>
                </a:schemeClr>
              </a:solidFill>
            </a:endParaRPr>
          </a:p>
          <a:p>
            <a:endParaRPr lang="en-US" i="1" dirty="0" smtClean="0">
              <a:solidFill>
                <a:schemeClr val="accent4">
                  <a:lumMod val="40000"/>
                  <a:lumOff val="60000"/>
                </a:schemeClr>
              </a:solidFill>
            </a:endParaRPr>
          </a:p>
          <a:p>
            <a:endParaRPr lang="en-US" i="1" dirty="0" smtClean="0">
              <a:solidFill>
                <a:schemeClr val="accent4">
                  <a:lumMod val="40000"/>
                  <a:lumOff val="60000"/>
                </a:schemeClr>
              </a:solidFill>
            </a:endParaRPr>
          </a:p>
          <a:p>
            <a:endParaRPr lang="en-US" i="1" dirty="0">
              <a:solidFill>
                <a:schemeClr val="accent4">
                  <a:lumMod val="40000"/>
                  <a:lumOff val="60000"/>
                </a:schemeClr>
              </a:solidFill>
            </a:endParaRPr>
          </a:p>
          <a:p>
            <a:endParaRPr lang="en-US" i="1" dirty="0" smtClean="0">
              <a:solidFill>
                <a:schemeClr val="accent4">
                  <a:lumMod val="40000"/>
                  <a:lumOff val="60000"/>
                </a:schemeClr>
              </a:solidFill>
            </a:endParaRPr>
          </a:p>
          <a:p>
            <a:pPr algn="ctr"/>
            <a:endParaRPr lang="en-US" sz="2000" i="1" dirty="0">
              <a:solidFill>
                <a:schemeClr val="accent4">
                  <a:lumMod val="40000"/>
                  <a:lumOff val="60000"/>
                </a:schemeClr>
              </a:solidFill>
            </a:endParaRPr>
          </a:p>
          <a:p>
            <a:pPr marL="285750" indent="-285750" algn="ctr">
              <a:buFont typeface="Wingdings" panose="05000000000000000000" pitchFamily="2" charset="2"/>
              <a:buChar char="Ø"/>
            </a:pPr>
            <a:r>
              <a:rPr lang="en-US" sz="2000" dirty="0" smtClean="0">
                <a:solidFill>
                  <a:schemeClr val="accent6">
                    <a:lumMod val="40000"/>
                    <a:lumOff val="60000"/>
                  </a:schemeClr>
                </a:solidFill>
              </a:rPr>
              <a:t>TIME MANEMENT (in </a:t>
            </a:r>
            <a:r>
              <a:rPr lang="en-US" sz="2000" dirty="0">
                <a:solidFill>
                  <a:schemeClr val="accent6">
                    <a:lumMod val="40000"/>
                    <a:lumOff val="60000"/>
                  </a:schemeClr>
                </a:solidFill>
              </a:rPr>
              <a:t>the business </a:t>
            </a:r>
            <a:r>
              <a:rPr lang="en-US" sz="2000" dirty="0" smtClean="0">
                <a:solidFill>
                  <a:schemeClr val="accent6">
                    <a:lumMod val="40000"/>
                    <a:lumOff val="60000"/>
                  </a:schemeClr>
                </a:solidFill>
              </a:rPr>
              <a:t>world) is sometimes refer to as a strategy</a:t>
            </a:r>
            <a:r>
              <a:rPr lang="en-US" sz="2000" dirty="0">
                <a:solidFill>
                  <a:schemeClr val="accent6">
                    <a:lumMod val="40000"/>
                    <a:lumOff val="60000"/>
                  </a:schemeClr>
                </a:solidFill>
              </a:rPr>
              <a:t> for increasing </a:t>
            </a:r>
            <a:r>
              <a:rPr lang="en-US" sz="2000" dirty="0" smtClean="0">
                <a:solidFill>
                  <a:schemeClr val="accent6">
                    <a:lumMod val="40000"/>
                    <a:lumOff val="60000"/>
                  </a:schemeClr>
                </a:solidFill>
              </a:rPr>
              <a:t>productivity.. </a:t>
            </a:r>
            <a:r>
              <a:rPr lang="en-US" sz="2000" dirty="0">
                <a:solidFill>
                  <a:schemeClr val="accent6">
                    <a:lumMod val="40000"/>
                    <a:lumOff val="60000"/>
                  </a:schemeClr>
                </a:solidFill>
              </a:rPr>
              <a:t>using time in the </a:t>
            </a:r>
            <a:r>
              <a:rPr lang="en-US" sz="2000" dirty="0" smtClean="0">
                <a:solidFill>
                  <a:schemeClr val="accent6">
                    <a:lumMod val="40000"/>
                    <a:lumOff val="60000"/>
                  </a:schemeClr>
                </a:solidFill>
              </a:rPr>
              <a:t>most efficient way.</a:t>
            </a:r>
          </a:p>
          <a:p>
            <a:pPr marL="285750" indent="-285750" algn="ctr">
              <a:buFont typeface="Wingdings" panose="05000000000000000000" pitchFamily="2" charset="2"/>
              <a:buChar char="Ø"/>
            </a:pPr>
            <a:r>
              <a:rPr lang="en-US" sz="2000" dirty="0" smtClean="0">
                <a:solidFill>
                  <a:schemeClr val="accent6">
                    <a:lumMod val="40000"/>
                    <a:lumOff val="60000"/>
                  </a:schemeClr>
                </a:solidFill>
              </a:rPr>
              <a:t>Today we are not raised  </a:t>
            </a:r>
            <a:r>
              <a:rPr lang="en-US" sz="2000" dirty="0">
                <a:solidFill>
                  <a:schemeClr val="accent6">
                    <a:lumMod val="40000"/>
                    <a:lumOff val="60000"/>
                  </a:schemeClr>
                </a:solidFill>
              </a:rPr>
              <a:t>to become </a:t>
            </a:r>
            <a:r>
              <a:rPr lang="en-US" sz="2000" dirty="0" smtClean="0">
                <a:solidFill>
                  <a:schemeClr val="accent6">
                    <a:lumMod val="40000"/>
                    <a:lumOff val="60000"/>
                  </a:schemeClr>
                </a:solidFill>
              </a:rPr>
              <a:t>creative individuals… we are raised to become productive people in society.</a:t>
            </a:r>
          </a:p>
          <a:p>
            <a:pPr marL="285750" indent="-285750" algn="ctr">
              <a:buFont typeface="Wingdings" panose="05000000000000000000" pitchFamily="2" charset="2"/>
              <a:buChar char="Ø"/>
            </a:pPr>
            <a:endParaRPr lang="en-US" sz="2000" dirty="0" smtClean="0">
              <a:solidFill>
                <a:schemeClr val="accent6">
                  <a:lumMod val="40000"/>
                  <a:lumOff val="60000"/>
                </a:schemeClr>
              </a:solidFill>
            </a:endParaRPr>
          </a:p>
          <a:p>
            <a:pPr marL="285750" indent="-285750" algn="ctr">
              <a:buFont typeface="Wingdings" panose="05000000000000000000" pitchFamily="2" charset="2"/>
              <a:buChar char="Ø"/>
            </a:pPr>
            <a:r>
              <a:rPr lang="en-US" sz="2000" dirty="0" smtClean="0">
                <a:solidFill>
                  <a:schemeClr val="accent6">
                    <a:lumMod val="40000"/>
                    <a:lumOff val="60000"/>
                  </a:schemeClr>
                </a:solidFill>
              </a:rPr>
              <a:t>Some of us constantly struggle </a:t>
            </a:r>
            <a:r>
              <a:rPr lang="en-US" sz="2000" dirty="0">
                <a:solidFill>
                  <a:schemeClr val="accent6">
                    <a:lumMod val="40000"/>
                    <a:lumOff val="60000"/>
                  </a:schemeClr>
                </a:solidFill>
              </a:rPr>
              <a:t>with </a:t>
            </a:r>
            <a:r>
              <a:rPr lang="en-US" sz="2000" dirty="0" smtClean="0">
                <a:solidFill>
                  <a:schemeClr val="accent6">
                    <a:lumMod val="40000"/>
                    <a:lumOff val="60000"/>
                  </a:schemeClr>
                </a:solidFill>
              </a:rPr>
              <a:t>making the most of our time….getting </a:t>
            </a:r>
            <a:r>
              <a:rPr lang="en-US" sz="2000" dirty="0">
                <a:solidFill>
                  <a:schemeClr val="accent6">
                    <a:lumMod val="40000"/>
                    <a:lumOff val="60000"/>
                  </a:schemeClr>
                </a:solidFill>
              </a:rPr>
              <a:t>the most out of a rewarding experience</a:t>
            </a:r>
            <a:r>
              <a:rPr lang="en-US" sz="2000" dirty="0" smtClean="0">
                <a:solidFill>
                  <a:schemeClr val="accent6">
                    <a:lumMod val="40000"/>
                    <a:lumOff val="60000"/>
                  </a:schemeClr>
                </a:solidFill>
              </a:rPr>
              <a:t>.</a:t>
            </a:r>
          </a:p>
          <a:p>
            <a:pPr marL="285750" indent="-285750">
              <a:buFont typeface="Wingdings" panose="05000000000000000000" pitchFamily="2" charset="2"/>
              <a:buChar char="Ø"/>
            </a:pPr>
            <a:endParaRPr lang="en-US" dirty="0" smtClean="0">
              <a:solidFill>
                <a:schemeClr val="accent4">
                  <a:lumMod val="40000"/>
                  <a:lumOff val="60000"/>
                </a:schemeClr>
              </a:solidFill>
            </a:endParaRPr>
          </a:p>
          <a:p>
            <a:r>
              <a:rPr lang="en-US" dirty="0" smtClean="0">
                <a:solidFill>
                  <a:schemeClr val="accent4">
                    <a:lumMod val="40000"/>
                    <a:lumOff val="60000"/>
                  </a:schemeClr>
                </a:solidFill>
              </a:rPr>
              <a:t> </a:t>
            </a:r>
            <a:endParaRPr lang="en-US" sz="2400" dirty="0">
              <a:solidFill>
                <a:schemeClr val="accent4">
                  <a:lumMod val="40000"/>
                  <a:lumOff val="60000"/>
                </a:schemeClr>
              </a:solidFill>
            </a:endParaRPr>
          </a:p>
          <a:p>
            <a:pPr algn="ctr"/>
            <a:r>
              <a:rPr lang="en-US" sz="3600" dirty="0" smtClean="0">
                <a:solidFill>
                  <a:srgbClr val="EA2100"/>
                </a:solidFill>
              </a:rPr>
              <a:t>In art, </a:t>
            </a:r>
            <a:r>
              <a:rPr lang="en-US" sz="3600" dirty="0">
                <a:solidFill>
                  <a:srgbClr val="EA2100"/>
                </a:solidFill>
              </a:rPr>
              <a:t>the proper management of time can sometimes mean the exact opposite of what it means </a:t>
            </a:r>
            <a:r>
              <a:rPr lang="en-US" sz="3600" dirty="0" smtClean="0">
                <a:solidFill>
                  <a:srgbClr val="EA2100"/>
                </a:solidFill>
              </a:rPr>
              <a:t>within </a:t>
            </a:r>
            <a:r>
              <a:rPr lang="en-US" sz="3600" dirty="0">
                <a:solidFill>
                  <a:srgbClr val="EA2100"/>
                </a:solidFill>
              </a:rPr>
              <a:t>a business context</a:t>
            </a:r>
            <a:r>
              <a:rPr lang="en-US" sz="2800" dirty="0" smtClean="0">
                <a:solidFill>
                  <a:srgbClr val="EA2100"/>
                </a:solidFill>
              </a:rPr>
              <a:t>.</a:t>
            </a:r>
            <a:endParaRPr lang="en-US" sz="2800" i="1" dirty="0">
              <a:solidFill>
                <a:srgbClr val="EA2100"/>
              </a:solidFill>
            </a:endParaRPr>
          </a:p>
        </p:txBody>
      </p:sp>
    </p:spTree>
    <p:extLst>
      <p:ext uri="{BB962C8B-B14F-4D97-AF65-F5344CB8AC3E}">
        <p14:creationId xmlns:p14="http://schemas.microsoft.com/office/powerpoint/2010/main" val="3233693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312203" cy="6863417"/>
          </a:xfrm>
          <a:prstGeom prst="rect">
            <a:avLst/>
          </a:prstGeom>
        </p:spPr>
        <p:txBody>
          <a:bodyPr wrap="square">
            <a:spAutoFit/>
          </a:bodyPr>
          <a:lstStyle/>
          <a:p>
            <a:pPr marL="571500" indent="-571500" algn="ctr">
              <a:buFont typeface="Wingdings" panose="05000000000000000000" pitchFamily="2" charset="2"/>
              <a:buChar char="Ø"/>
            </a:pPr>
            <a:r>
              <a:rPr lang="en-US" sz="4000" dirty="0" smtClean="0">
                <a:solidFill>
                  <a:schemeClr val="accent4">
                    <a:lumMod val="40000"/>
                    <a:lumOff val="60000"/>
                  </a:schemeClr>
                </a:solidFill>
              </a:rPr>
              <a:t>Photographers </a:t>
            </a:r>
            <a:r>
              <a:rPr lang="en-US" sz="4000" dirty="0">
                <a:solidFill>
                  <a:schemeClr val="accent4">
                    <a:lumMod val="40000"/>
                    <a:lumOff val="60000"/>
                  </a:schemeClr>
                </a:solidFill>
              </a:rPr>
              <a:t>sometimes find themselves at a disadvantage when it comes to investing </a:t>
            </a:r>
            <a:r>
              <a:rPr lang="en-US" sz="4000" dirty="0" smtClean="0">
                <a:solidFill>
                  <a:schemeClr val="accent4">
                    <a:lumMod val="40000"/>
                    <a:lumOff val="60000"/>
                  </a:schemeClr>
                </a:solidFill>
              </a:rPr>
              <a:t>time.</a:t>
            </a:r>
          </a:p>
          <a:p>
            <a:pPr marL="571500" indent="-571500" algn="ctr">
              <a:buFont typeface="Wingdings" panose="05000000000000000000" pitchFamily="2" charset="2"/>
              <a:buChar char="Ø"/>
            </a:pPr>
            <a:endParaRPr lang="en-US" sz="4000" dirty="0">
              <a:solidFill>
                <a:schemeClr val="accent4">
                  <a:lumMod val="40000"/>
                  <a:lumOff val="60000"/>
                </a:schemeClr>
              </a:solidFill>
            </a:endParaRPr>
          </a:p>
          <a:p>
            <a:pPr marL="571500" indent="-571500" algn="ctr">
              <a:buFont typeface="Wingdings" panose="05000000000000000000" pitchFamily="2" charset="2"/>
              <a:buChar char="Ø"/>
            </a:pPr>
            <a:endParaRPr lang="en-US" sz="4000" dirty="0" smtClean="0">
              <a:solidFill>
                <a:schemeClr val="accent4">
                  <a:lumMod val="40000"/>
                  <a:lumOff val="60000"/>
                </a:schemeClr>
              </a:solidFill>
            </a:endParaRPr>
          </a:p>
          <a:p>
            <a:pPr marL="571500" indent="-571500" algn="ctr">
              <a:buFont typeface="Wingdings" panose="05000000000000000000" pitchFamily="2" charset="2"/>
              <a:buChar char="Ø"/>
            </a:pPr>
            <a:endParaRPr lang="en-US" sz="4000" dirty="0">
              <a:solidFill>
                <a:schemeClr val="accent4">
                  <a:lumMod val="40000"/>
                  <a:lumOff val="60000"/>
                </a:schemeClr>
              </a:solidFill>
            </a:endParaRPr>
          </a:p>
          <a:p>
            <a:pPr marL="571500" indent="-571500" algn="ctr">
              <a:buFont typeface="Wingdings" panose="05000000000000000000" pitchFamily="2" charset="2"/>
              <a:buChar char="Ø"/>
            </a:pPr>
            <a:endParaRPr lang="en-US" sz="4000" dirty="0" smtClean="0">
              <a:solidFill>
                <a:schemeClr val="accent4">
                  <a:lumMod val="40000"/>
                  <a:lumOff val="60000"/>
                </a:schemeClr>
              </a:solidFill>
            </a:endParaRPr>
          </a:p>
          <a:p>
            <a:pPr algn="ctr"/>
            <a:endParaRPr lang="en-US" sz="4000" dirty="0" smtClean="0">
              <a:solidFill>
                <a:schemeClr val="accent4">
                  <a:lumMod val="40000"/>
                  <a:lumOff val="60000"/>
                </a:schemeClr>
              </a:solidFill>
            </a:endParaRPr>
          </a:p>
          <a:p>
            <a:pPr marL="342900" indent="-342900" algn="ctr">
              <a:buFont typeface="Wingdings" panose="05000000000000000000" pitchFamily="2" charset="2"/>
              <a:buChar char="Ø"/>
            </a:pPr>
            <a:r>
              <a:rPr lang="en-US" sz="4000" dirty="0" smtClean="0">
                <a:solidFill>
                  <a:schemeClr val="accent4">
                    <a:lumMod val="40000"/>
                    <a:lumOff val="60000"/>
                  </a:schemeClr>
                </a:solidFill>
              </a:rPr>
              <a:t>Often </a:t>
            </a:r>
            <a:r>
              <a:rPr lang="en-US" sz="4000" dirty="0">
                <a:solidFill>
                  <a:schemeClr val="accent4">
                    <a:lumMod val="40000"/>
                    <a:lumOff val="60000"/>
                  </a:schemeClr>
                </a:solidFill>
              </a:rPr>
              <a:t>we are obsessed with short-lived decisive moments, neglecting to acknowledge that these moments are far more meaningful when considered the top of the mountain of a great </a:t>
            </a:r>
            <a:r>
              <a:rPr lang="en-US" sz="4000" dirty="0" smtClean="0">
                <a:solidFill>
                  <a:schemeClr val="accent4">
                    <a:lumMod val="40000"/>
                    <a:lumOff val="60000"/>
                  </a:schemeClr>
                </a:solidFill>
              </a:rPr>
              <a:t>experience</a:t>
            </a:r>
            <a:endParaRPr lang="en-US" sz="3600" i="1" dirty="0">
              <a:solidFill>
                <a:schemeClr val="accent4">
                  <a:lumMod val="40000"/>
                  <a:lumOff val="6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6870" y="1753760"/>
            <a:ext cx="6000000" cy="2471250"/>
          </a:xfrm>
          <a:prstGeom prst="rect">
            <a:avLst/>
          </a:prstGeom>
        </p:spPr>
      </p:pic>
    </p:spTree>
    <p:extLst>
      <p:ext uri="{BB962C8B-B14F-4D97-AF65-F5344CB8AC3E}">
        <p14:creationId xmlns:p14="http://schemas.microsoft.com/office/powerpoint/2010/main" val="3198446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782" y="65315"/>
            <a:ext cx="10058400" cy="6705600"/>
          </a:xfrm>
          <a:prstGeom prst="rect">
            <a:avLst/>
          </a:prstGeom>
        </p:spPr>
      </p:pic>
    </p:spTree>
    <p:extLst>
      <p:ext uri="{BB962C8B-B14F-4D97-AF65-F5344CB8AC3E}">
        <p14:creationId xmlns:p14="http://schemas.microsoft.com/office/powerpoint/2010/main" val="234555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90152"/>
            <a:ext cx="12192000" cy="954107"/>
          </a:xfrm>
          <a:prstGeom prst="rect">
            <a:avLst/>
          </a:prstGeom>
        </p:spPr>
        <p:txBody>
          <a:bodyPr wrap="square">
            <a:spAutoFit/>
          </a:bodyPr>
          <a:lstStyle/>
          <a:p>
            <a:pPr algn="ctr"/>
            <a:r>
              <a:rPr lang="en-US" sz="2800" b="1" dirty="0">
                <a:solidFill>
                  <a:schemeClr val="accent4">
                    <a:lumMod val="20000"/>
                    <a:lumOff val="80000"/>
                  </a:schemeClr>
                </a:solidFill>
              </a:rPr>
              <a:t>The world doesn’t need more photographs. It needs photographs that reveal something and invoke a feeling, that touch us on some level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93" y="1044259"/>
            <a:ext cx="8356415" cy="5573663"/>
          </a:xfrm>
          <a:prstGeom prst="rect">
            <a:avLst/>
          </a:prstGeom>
        </p:spPr>
      </p:pic>
    </p:spTree>
    <p:extLst>
      <p:ext uri="{BB962C8B-B14F-4D97-AF65-F5344CB8AC3E}">
        <p14:creationId xmlns:p14="http://schemas.microsoft.com/office/powerpoint/2010/main" val="3070683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4404946" cy="6740307"/>
          </a:xfrm>
          <a:prstGeom prst="rect">
            <a:avLst/>
          </a:prstGeom>
        </p:spPr>
        <p:txBody>
          <a:bodyPr wrap="square">
            <a:spAutoFit/>
          </a:bodyPr>
          <a:lstStyle/>
          <a:p>
            <a:pPr marL="342900" indent="-342900">
              <a:buFont typeface="Wingdings" panose="05000000000000000000" pitchFamily="2" charset="2"/>
              <a:buChar char="Ø"/>
            </a:pPr>
            <a:endParaRPr lang="en-US" sz="3600" dirty="0" smtClean="0">
              <a:solidFill>
                <a:schemeClr val="accent4">
                  <a:lumMod val="40000"/>
                  <a:lumOff val="60000"/>
                </a:schemeClr>
              </a:solidFill>
            </a:endParaRPr>
          </a:p>
          <a:p>
            <a:pPr marL="342900" indent="-342900">
              <a:buFont typeface="Wingdings" panose="05000000000000000000" pitchFamily="2" charset="2"/>
              <a:buChar char="Ø"/>
            </a:pPr>
            <a:r>
              <a:rPr lang="en-US" sz="3600" dirty="0" smtClean="0">
                <a:solidFill>
                  <a:schemeClr val="accent4">
                    <a:lumMod val="40000"/>
                    <a:lumOff val="60000"/>
                  </a:schemeClr>
                </a:solidFill>
              </a:rPr>
              <a:t>In </a:t>
            </a:r>
            <a:r>
              <a:rPr lang="en-US" sz="3600" dirty="0">
                <a:solidFill>
                  <a:schemeClr val="accent4">
                    <a:lumMod val="40000"/>
                    <a:lumOff val="60000"/>
                  </a:schemeClr>
                </a:solidFill>
              </a:rPr>
              <a:t>addition, the camera manufactures do a great job telling us that we are better off when things are easier, faster, more automated and requiring less thinking and creativity. </a:t>
            </a:r>
            <a:endParaRPr lang="en-US" sz="2400" i="1" dirty="0">
              <a:solidFill>
                <a:schemeClr val="accent4">
                  <a:lumMod val="40000"/>
                  <a:lumOff val="6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655" y="293797"/>
            <a:ext cx="6120104" cy="6446510"/>
          </a:xfrm>
          <a:prstGeom prst="rect">
            <a:avLst/>
          </a:prstGeom>
        </p:spPr>
      </p:pic>
    </p:spTree>
    <p:extLst>
      <p:ext uri="{BB962C8B-B14F-4D97-AF65-F5344CB8AC3E}">
        <p14:creationId xmlns:p14="http://schemas.microsoft.com/office/powerpoint/2010/main" val="172250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524" y="430823"/>
            <a:ext cx="8679793" cy="5934808"/>
          </a:xfrm>
          <a:prstGeom prst="rect">
            <a:avLst/>
          </a:prstGeom>
        </p:spPr>
      </p:pic>
    </p:spTree>
    <p:extLst>
      <p:ext uri="{BB962C8B-B14F-4D97-AF65-F5344CB8AC3E}">
        <p14:creationId xmlns:p14="http://schemas.microsoft.com/office/powerpoint/2010/main" val="749698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160585"/>
            <a:ext cx="12192000" cy="4339650"/>
          </a:xfrm>
          <a:prstGeom prst="rect">
            <a:avLst/>
          </a:prstGeom>
        </p:spPr>
        <p:txBody>
          <a:bodyPr wrap="square">
            <a:spAutoFit/>
          </a:bodyPr>
          <a:lstStyle/>
          <a:p>
            <a:pPr marL="342900" indent="-342900">
              <a:buFont typeface="Wingdings" panose="05000000000000000000" pitchFamily="2" charset="2"/>
              <a:buChar char="Ø"/>
            </a:pPr>
            <a:endParaRPr lang="en-US" sz="3600" dirty="0" smtClean="0">
              <a:solidFill>
                <a:schemeClr val="accent4">
                  <a:lumMod val="40000"/>
                  <a:lumOff val="60000"/>
                </a:schemeClr>
              </a:solidFill>
            </a:endParaRPr>
          </a:p>
          <a:p>
            <a:pPr marL="342900" indent="-342900">
              <a:buFont typeface="Wingdings" panose="05000000000000000000" pitchFamily="2" charset="2"/>
              <a:buChar char="Ø"/>
            </a:pPr>
            <a:endParaRPr lang="en-US" sz="3600" dirty="0" smtClean="0">
              <a:solidFill>
                <a:schemeClr val="accent4">
                  <a:lumMod val="40000"/>
                  <a:lumOff val="60000"/>
                </a:schemeClr>
              </a:solidFill>
            </a:endParaRPr>
          </a:p>
          <a:p>
            <a:pPr marL="342900" indent="-342900">
              <a:buFont typeface="Wingdings" panose="05000000000000000000" pitchFamily="2" charset="2"/>
              <a:buChar char="Ø"/>
            </a:pPr>
            <a:r>
              <a:rPr lang="en-US" sz="3600" dirty="0" smtClean="0">
                <a:solidFill>
                  <a:schemeClr val="bg1">
                    <a:lumMod val="95000"/>
                  </a:schemeClr>
                </a:solidFill>
              </a:rPr>
              <a:t>Lots </a:t>
            </a:r>
            <a:r>
              <a:rPr lang="en-US" sz="3600" dirty="0">
                <a:solidFill>
                  <a:schemeClr val="bg1">
                    <a:lumMod val="95000"/>
                  </a:schemeClr>
                </a:solidFill>
              </a:rPr>
              <a:t>of Photographers fall for this without even realizing the greater satisfaction that can be found in the “Art” of making the </a:t>
            </a:r>
            <a:r>
              <a:rPr lang="en-US" sz="3600" dirty="0" smtClean="0">
                <a:solidFill>
                  <a:schemeClr val="bg1">
                    <a:lumMod val="95000"/>
                  </a:schemeClr>
                </a:solidFill>
              </a:rPr>
              <a:t>image. And </a:t>
            </a:r>
            <a:r>
              <a:rPr lang="en-US" sz="3600" dirty="0">
                <a:solidFill>
                  <a:schemeClr val="bg1">
                    <a:lumMod val="95000"/>
                  </a:schemeClr>
                </a:solidFill>
              </a:rPr>
              <a:t>in slowing down and thinking, then going back home with not just a photograph but also with a memory of an experience worthy of recalling in the years to come</a:t>
            </a:r>
            <a:r>
              <a:rPr lang="en-US" sz="3600" dirty="0" smtClean="0">
                <a:solidFill>
                  <a:schemeClr val="bg1">
                    <a:lumMod val="95000"/>
                  </a:schemeClr>
                </a:solidFill>
              </a:rPr>
              <a:t>.</a:t>
            </a:r>
          </a:p>
          <a:p>
            <a:pPr marL="342900" indent="-342900">
              <a:buFont typeface="Wingdings" panose="05000000000000000000" pitchFamily="2" charset="2"/>
              <a:buChar char="Ø"/>
            </a:pPr>
            <a:endParaRPr lang="en-US" sz="2400" i="1" dirty="0">
              <a:solidFill>
                <a:schemeClr val="accent4">
                  <a:lumMod val="40000"/>
                  <a:lumOff val="6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7884" y="2822331"/>
            <a:ext cx="5789593" cy="3860935"/>
          </a:xfrm>
          <a:prstGeom prst="rect">
            <a:avLst/>
          </a:prstGeom>
        </p:spPr>
      </p:pic>
    </p:spTree>
    <p:extLst>
      <p:ext uri="{BB962C8B-B14F-4D97-AF65-F5344CB8AC3E}">
        <p14:creationId xmlns:p14="http://schemas.microsoft.com/office/powerpoint/2010/main" val="441697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533400"/>
            <a:ext cx="3810000" cy="6083300"/>
          </a:xfrm>
          <a:prstGeom prst="rect">
            <a:avLst/>
          </a:prstGeom>
        </p:spPr>
      </p:pic>
      <p:sp>
        <p:nvSpPr>
          <p:cNvPr id="3" name="TextBox 2"/>
          <p:cNvSpPr txBox="1"/>
          <p:nvPr/>
        </p:nvSpPr>
        <p:spPr>
          <a:xfrm>
            <a:off x="4267200" y="71736"/>
            <a:ext cx="3810000" cy="461665"/>
          </a:xfrm>
          <a:prstGeom prst="rect">
            <a:avLst/>
          </a:prstGeom>
          <a:noFill/>
        </p:spPr>
        <p:txBody>
          <a:bodyPr wrap="square" rtlCol="0">
            <a:spAutoFit/>
          </a:bodyPr>
          <a:lstStyle/>
          <a:p>
            <a:pPr algn="ctr"/>
            <a:r>
              <a:rPr lang="en-US" sz="2400" dirty="0"/>
              <a:t>EQUIPMENT   </a:t>
            </a:r>
          </a:p>
        </p:txBody>
      </p:sp>
      <p:sp>
        <p:nvSpPr>
          <p:cNvPr id="4" name="TextBox 3"/>
          <p:cNvSpPr txBox="1"/>
          <p:nvPr/>
        </p:nvSpPr>
        <p:spPr>
          <a:xfrm>
            <a:off x="4191000" y="3810001"/>
            <a:ext cx="3810000" cy="1015663"/>
          </a:xfrm>
          <a:prstGeom prst="rect">
            <a:avLst/>
          </a:prstGeom>
          <a:noFill/>
        </p:spPr>
        <p:txBody>
          <a:bodyPr wrap="square" rtlCol="0">
            <a:spAutoFit/>
          </a:bodyPr>
          <a:lstStyle/>
          <a:p>
            <a:pPr algn="ctr"/>
            <a:r>
              <a:rPr lang="en-US" sz="6000" dirty="0">
                <a:solidFill>
                  <a:srgbClr val="FF0000"/>
                </a:solidFill>
              </a:rPr>
              <a:t> NOT !!!!!!!</a:t>
            </a:r>
          </a:p>
        </p:txBody>
      </p:sp>
    </p:spTree>
    <p:extLst>
      <p:ext uri="{BB962C8B-B14F-4D97-AF65-F5344CB8AC3E}">
        <p14:creationId xmlns:p14="http://schemas.microsoft.com/office/powerpoint/2010/main" val="3571621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457200"/>
            <a:ext cx="9144000" cy="923330"/>
          </a:xfrm>
          <a:prstGeom prst="rect">
            <a:avLst/>
          </a:prstGeom>
          <a:noFill/>
        </p:spPr>
        <p:txBody>
          <a:bodyPr wrap="square" rtlCol="0">
            <a:spAutoFit/>
          </a:bodyPr>
          <a:lstStyle/>
          <a:p>
            <a:pPr algn="ctr"/>
            <a:r>
              <a:rPr lang="en-US" sz="5400" dirty="0">
                <a:solidFill>
                  <a:schemeClr val="accent4">
                    <a:lumMod val="60000"/>
                    <a:lumOff val="40000"/>
                  </a:schemeClr>
                </a:solidFill>
              </a:rPr>
              <a:t>IT’S YOU !!!!</a:t>
            </a:r>
            <a:endParaRPr lang="en-US" dirty="0">
              <a:solidFill>
                <a:schemeClr val="accent4">
                  <a:lumMod val="60000"/>
                  <a:lumOff val="4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0300" y="1380531"/>
            <a:ext cx="7391400" cy="4918337"/>
          </a:xfrm>
          <a:prstGeom prst="rect">
            <a:avLst/>
          </a:prstGeom>
        </p:spPr>
      </p:pic>
    </p:spTree>
    <p:extLst>
      <p:ext uri="{BB962C8B-B14F-4D97-AF65-F5344CB8AC3E}">
        <p14:creationId xmlns:p14="http://schemas.microsoft.com/office/powerpoint/2010/main" val="3961218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498" y="0"/>
            <a:ext cx="4667003" cy="6858000"/>
          </a:xfrm>
          <a:prstGeom prst="rect">
            <a:avLst/>
          </a:prstGeom>
        </p:spPr>
      </p:pic>
    </p:spTree>
    <p:extLst>
      <p:ext uri="{BB962C8B-B14F-4D97-AF65-F5344CB8AC3E}">
        <p14:creationId xmlns:p14="http://schemas.microsoft.com/office/powerpoint/2010/main" val="3838461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8327" y="0"/>
            <a:ext cx="8382000" cy="15081052"/>
          </a:xfrm>
          <a:prstGeom prst="rect">
            <a:avLst/>
          </a:prstGeom>
          <a:noFill/>
        </p:spPr>
        <p:txBody>
          <a:bodyPr wrap="square" rtlCol="0">
            <a:spAutoFit/>
          </a:bodyPr>
          <a:lstStyle/>
          <a:p>
            <a:pPr algn="ctr"/>
            <a:r>
              <a:rPr lang="en-US" sz="3200" b="1" dirty="0">
                <a:solidFill>
                  <a:schemeClr val="accent4">
                    <a:lumMod val="75000"/>
                  </a:schemeClr>
                </a:solidFill>
              </a:rPr>
              <a:t>Creativity </a:t>
            </a:r>
            <a:r>
              <a:rPr lang="en-US" sz="2400" dirty="0" smtClean="0">
                <a:solidFill>
                  <a:schemeClr val="bg2">
                    <a:lumMod val="90000"/>
                  </a:schemeClr>
                </a:solidFill>
              </a:rPr>
              <a:t>…</a:t>
            </a:r>
            <a:r>
              <a:rPr lang="en-US" sz="2400" dirty="0">
                <a:solidFill>
                  <a:schemeClr val="bg2">
                    <a:lumMod val="90000"/>
                  </a:schemeClr>
                </a:solidFill>
              </a:rPr>
              <a:t>… the pursuit of bringing something new into existence</a:t>
            </a:r>
          </a:p>
          <a:p>
            <a:endParaRPr lang="en-US" sz="2400" dirty="0">
              <a:solidFill>
                <a:schemeClr val="bg2">
                  <a:lumMod val="90000"/>
                </a:schemeClr>
              </a:solidFill>
            </a:endParaRPr>
          </a:p>
          <a:p>
            <a:endParaRPr lang="en-US" sz="2400" dirty="0">
              <a:solidFill>
                <a:schemeClr val="bg2">
                  <a:lumMod val="90000"/>
                </a:schemeClr>
              </a:solidFill>
            </a:endParaRPr>
          </a:p>
          <a:p>
            <a:r>
              <a:rPr lang="en-US" sz="2400" dirty="0">
                <a:solidFill>
                  <a:schemeClr val="bg2">
                    <a:lumMod val="90000"/>
                  </a:schemeClr>
                </a:solidFill>
              </a:rPr>
              <a:t>Fine Art “creative” photography is about the expression of :</a:t>
            </a:r>
          </a:p>
          <a:p>
            <a:endParaRPr lang="en-US" sz="2400" dirty="0">
              <a:solidFill>
                <a:schemeClr val="bg2">
                  <a:lumMod val="90000"/>
                </a:schemeClr>
              </a:solidFill>
            </a:endParaRPr>
          </a:p>
          <a:p>
            <a:r>
              <a:rPr lang="en-US" sz="2400" dirty="0">
                <a:solidFill>
                  <a:schemeClr val="bg2">
                    <a:lumMod val="90000"/>
                  </a:schemeClr>
                </a:solidFill>
              </a:rPr>
              <a:t>&gt; Subjective ideas</a:t>
            </a:r>
          </a:p>
          <a:p>
            <a:pPr marL="285750" indent="-285750">
              <a:buFont typeface="Wingdings" panose="05000000000000000000" pitchFamily="2" charset="2"/>
              <a:buChar char="Ø"/>
            </a:pPr>
            <a:r>
              <a:rPr lang="en-US" sz="2400" dirty="0">
                <a:solidFill>
                  <a:schemeClr val="bg2">
                    <a:lumMod val="90000"/>
                  </a:schemeClr>
                </a:solidFill>
              </a:rPr>
              <a:t>Emotions   and </a:t>
            </a:r>
          </a:p>
          <a:p>
            <a:pPr marL="285750" indent="-285750">
              <a:buFont typeface="Wingdings" panose="05000000000000000000" pitchFamily="2" charset="2"/>
              <a:buChar char="Ø"/>
            </a:pPr>
            <a:r>
              <a:rPr lang="en-US" sz="2400" dirty="0">
                <a:solidFill>
                  <a:schemeClr val="bg2">
                    <a:lumMod val="90000"/>
                  </a:schemeClr>
                </a:solidFill>
              </a:rPr>
              <a:t>Sensibilities through the beauty of natural elements </a:t>
            </a:r>
          </a:p>
          <a:p>
            <a:pPr marL="285750" indent="-285750">
              <a:buFont typeface="Wingdings" panose="05000000000000000000" pitchFamily="2" charset="2"/>
              <a:buChar char="Ø"/>
            </a:pPr>
            <a:endParaRPr lang="en-US" sz="2400" dirty="0">
              <a:solidFill>
                <a:schemeClr val="bg2">
                  <a:lumMod val="90000"/>
                </a:schemeClr>
              </a:solidFill>
            </a:endParaRPr>
          </a:p>
          <a:p>
            <a:pPr algn="ctr"/>
            <a:r>
              <a:rPr lang="en-US" sz="2400" dirty="0">
                <a:solidFill>
                  <a:schemeClr val="bg2">
                    <a:lumMod val="90000"/>
                  </a:schemeClr>
                </a:solidFill>
              </a:rPr>
              <a:t>A creative photograph is the result of venturing  beyond the act of pressing the shutter and recording a scenes and objects with a camera. </a:t>
            </a:r>
          </a:p>
          <a:p>
            <a:pPr algn="ctr"/>
            <a:endParaRPr lang="en-US" sz="2400" dirty="0"/>
          </a:p>
          <a:p>
            <a:pPr algn="ctr"/>
            <a:r>
              <a:rPr lang="en-US" sz="2800" dirty="0">
                <a:solidFill>
                  <a:schemeClr val="accent4">
                    <a:lumMod val="60000"/>
                    <a:lumOff val="40000"/>
                  </a:schemeClr>
                </a:solidFill>
              </a:rPr>
              <a:t>Rather than thinking about what you want your viewers to see when looking at your work, think instead about how </a:t>
            </a:r>
            <a:r>
              <a:rPr lang="en-US" sz="2800" dirty="0">
                <a:solidFill>
                  <a:srgbClr val="FF0000"/>
                </a:solidFill>
              </a:rPr>
              <a:t>you</a:t>
            </a:r>
            <a:r>
              <a:rPr lang="en-US" sz="2800" dirty="0">
                <a:solidFill>
                  <a:schemeClr val="accent4">
                    <a:lumMod val="60000"/>
                    <a:lumOff val="40000"/>
                  </a:schemeClr>
                </a:solidFill>
              </a:rPr>
              <a:t> want to inject yourself into the image.</a:t>
            </a:r>
          </a:p>
          <a:p>
            <a:pPr algn="ctr"/>
            <a:r>
              <a:rPr lang="en-US" sz="2400" dirty="0" smtClean="0"/>
              <a:t> </a:t>
            </a:r>
            <a:r>
              <a:rPr lang="en-US" sz="2400" dirty="0"/>
              <a:t>the pursuit of bringing something new into existence</a:t>
            </a:r>
          </a:p>
          <a:p>
            <a:endParaRPr lang="en-US" sz="2400" dirty="0"/>
          </a:p>
          <a:p>
            <a:endParaRPr lang="en-US" sz="2400" dirty="0"/>
          </a:p>
          <a:p>
            <a:r>
              <a:rPr lang="en-US" sz="2400" dirty="0"/>
              <a:t>Fine Art “creative” photography is about the expression of :</a:t>
            </a:r>
          </a:p>
          <a:p>
            <a:endParaRPr lang="en-US" sz="2400" dirty="0"/>
          </a:p>
          <a:p>
            <a:r>
              <a:rPr lang="en-US" sz="2400" dirty="0"/>
              <a:t>&gt; Subjective ideas</a:t>
            </a:r>
          </a:p>
          <a:p>
            <a:pPr marL="285750" indent="-285750">
              <a:buFont typeface="Wingdings" panose="05000000000000000000" pitchFamily="2" charset="2"/>
              <a:buChar char="Ø"/>
            </a:pPr>
            <a:r>
              <a:rPr lang="en-US" sz="2400" dirty="0"/>
              <a:t>Emotions   and </a:t>
            </a:r>
          </a:p>
          <a:p>
            <a:pPr marL="285750" indent="-285750">
              <a:buFont typeface="Wingdings" panose="05000000000000000000" pitchFamily="2" charset="2"/>
              <a:buChar char="Ø"/>
            </a:pPr>
            <a:r>
              <a:rPr lang="en-US" sz="2400" dirty="0"/>
              <a:t>Sensibilities through the beauty of natural elements </a:t>
            </a:r>
          </a:p>
          <a:p>
            <a:pPr marL="285750" indent="-285750">
              <a:buFont typeface="Wingdings" panose="05000000000000000000" pitchFamily="2" charset="2"/>
              <a:buChar char="Ø"/>
            </a:pPr>
            <a:endParaRPr lang="en-US" sz="2400" dirty="0"/>
          </a:p>
          <a:p>
            <a:pPr algn="ctr"/>
            <a:r>
              <a:rPr lang="en-US" sz="2400" dirty="0"/>
              <a:t>A creative photograph is the result of venturing  beyond the act of pressing the shutter and recording a scenes and objects with a camera. </a:t>
            </a:r>
          </a:p>
          <a:p>
            <a:pPr algn="ctr"/>
            <a:endParaRPr lang="en-US" sz="2400" dirty="0"/>
          </a:p>
          <a:p>
            <a:pPr algn="ctr"/>
            <a:r>
              <a:rPr lang="en-US" sz="2400" dirty="0">
                <a:solidFill>
                  <a:schemeClr val="accent4">
                    <a:lumMod val="60000"/>
                    <a:lumOff val="40000"/>
                  </a:schemeClr>
                </a:solidFill>
              </a:rPr>
              <a:t>Rather than thinking about what you want your viewers to see when looking at your work, think instead about how </a:t>
            </a:r>
            <a:r>
              <a:rPr lang="en-US" sz="2400" dirty="0">
                <a:solidFill>
                  <a:srgbClr val="FF0000"/>
                </a:solidFill>
              </a:rPr>
              <a:t>you</a:t>
            </a:r>
            <a:r>
              <a:rPr lang="en-US" sz="2400" dirty="0">
                <a:solidFill>
                  <a:schemeClr val="accent4">
                    <a:lumMod val="60000"/>
                    <a:lumOff val="40000"/>
                  </a:schemeClr>
                </a:solidFill>
              </a:rPr>
              <a:t> want to inject yourself into the image.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95092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1"/>
            <a:ext cx="36975630" cy="7940635"/>
          </a:xfrm>
          <a:prstGeom prst="rect">
            <a:avLst/>
          </a:prstGeom>
          <a:noFill/>
        </p:spPr>
        <p:txBody>
          <a:bodyPr wrap="square" rtlCol="0">
            <a:spAutoFit/>
          </a:bodyPr>
          <a:lstStyle/>
          <a:p>
            <a:r>
              <a:rPr lang="en-US" sz="2400" dirty="0">
                <a:solidFill>
                  <a:schemeClr val="bg2">
                    <a:lumMod val="90000"/>
                  </a:schemeClr>
                </a:solidFill>
              </a:rPr>
              <a:t>&gt; While in the field, try to think beyond how you may normally see </a:t>
            </a:r>
          </a:p>
          <a:p>
            <a:r>
              <a:rPr lang="en-US" sz="2400" dirty="0">
                <a:solidFill>
                  <a:schemeClr val="bg2">
                    <a:lumMod val="90000"/>
                  </a:schemeClr>
                </a:solidFill>
              </a:rPr>
              <a:t>the scene in front of you. </a:t>
            </a:r>
          </a:p>
          <a:p>
            <a:endParaRPr lang="en-US" sz="2400" dirty="0">
              <a:solidFill>
                <a:schemeClr val="bg2">
                  <a:lumMod val="90000"/>
                </a:schemeClr>
              </a:solidFill>
            </a:endParaRPr>
          </a:p>
          <a:p>
            <a:r>
              <a:rPr lang="en-US" sz="2400" dirty="0">
                <a:solidFill>
                  <a:schemeClr val="bg2">
                    <a:lumMod val="90000"/>
                  </a:schemeClr>
                </a:solidFill>
              </a:rPr>
              <a:t>&gt; Your brain is programmed to use visual information in various ways. </a:t>
            </a:r>
          </a:p>
          <a:p>
            <a:r>
              <a:rPr lang="en-US" sz="2400" dirty="0">
                <a:solidFill>
                  <a:schemeClr val="bg2">
                    <a:lumMod val="90000"/>
                  </a:schemeClr>
                </a:solidFill>
              </a:rPr>
              <a:t>At times, the creative opportunities may not be obvious </a:t>
            </a:r>
          </a:p>
          <a:p>
            <a:r>
              <a:rPr lang="en-US" sz="2400" dirty="0">
                <a:solidFill>
                  <a:schemeClr val="bg2">
                    <a:lumMod val="90000"/>
                  </a:schemeClr>
                </a:solidFill>
              </a:rPr>
              <a:t>unless deliberately sought. </a:t>
            </a:r>
          </a:p>
          <a:p>
            <a:endParaRPr lang="en-US" sz="2400" dirty="0">
              <a:solidFill>
                <a:schemeClr val="bg2">
                  <a:lumMod val="90000"/>
                </a:schemeClr>
              </a:solidFill>
            </a:endParaRPr>
          </a:p>
          <a:p>
            <a:r>
              <a:rPr lang="en-US" sz="2400" dirty="0">
                <a:solidFill>
                  <a:schemeClr val="bg2">
                    <a:lumMod val="90000"/>
                  </a:schemeClr>
                </a:solidFill>
              </a:rPr>
              <a:t>&gt; A creative image is first formed in the  mind’s eye before being </a:t>
            </a:r>
          </a:p>
          <a:p>
            <a:r>
              <a:rPr lang="en-US" sz="2400" dirty="0">
                <a:solidFill>
                  <a:schemeClr val="bg2">
                    <a:lumMod val="90000"/>
                  </a:schemeClr>
                </a:solidFill>
              </a:rPr>
              <a:t>captured by the camera.</a:t>
            </a:r>
          </a:p>
          <a:p>
            <a:endParaRPr lang="en-US" sz="2400" dirty="0">
              <a:solidFill>
                <a:schemeClr val="bg2">
                  <a:lumMod val="90000"/>
                </a:schemeClr>
              </a:solidFill>
            </a:endParaRPr>
          </a:p>
          <a:p>
            <a:r>
              <a:rPr lang="en-US" sz="2400" dirty="0">
                <a:solidFill>
                  <a:schemeClr val="bg2">
                    <a:lumMod val="90000"/>
                  </a:schemeClr>
                </a:solidFill>
              </a:rPr>
              <a:t>&gt; Beyond mere technical considerations, be deliberate about framing </a:t>
            </a:r>
          </a:p>
          <a:p>
            <a:r>
              <a:rPr lang="en-US" sz="2400" dirty="0">
                <a:solidFill>
                  <a:schemeClr val="bg2">
                    <a:lumMod val="90000"/>
                  </a:schemeClr>
                </a:solidFill>
              </a:rPr>
              <a:t>and composition decisions. </a:t>
            </a:r>
          </a:p>
          <a:p>
            <a:endParaRPr lang="en-US" sz="2400" dirty="0">
              <a:solidFill>
                <a:schemeClr val="bg2">
                  <a:lumMod val="90000"/>
                </a:schemeClr>
              </a:solidFill>
            </a:endParaRPr>
          </a:p>
          <a:p>
            <a:endParaRPr lang="en-US" sz="2400" dirty="0"/>
          </a:p>
          <a:p>
            <a:r>
              <a:rPr lang="en-US" sz="2400" i="1" dirty="0">
                <a:solidFill>
                  <a:schemeClr val="accent4">
                    <a:lumMod val="60000"/>
                    <a:lumOff val="40000"/>
                  </a:schemeClr>
                </a:solidFill>
              </a:rPr>
              <a:t>                       ……And above all, strive to get to a place where you</a:t>
            </a:r>
          </a:p>
          <a:p>
            <a:r>
              <a:rPr lang="en-US" sz="2400" i="1" dirty="0">
                <a:solidFill>
                  <a:schemeClr val="accent4">
                    <a:lumMod val="60000"/>
                    <a:lumOff val="40000"/>
                  </a:schemeClr>
                </a:solidFill>
              </a:rPr>
              <a:t>                           believe in your own ability to make great images.</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449097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9" y="1"/>
            <a:ext cx="9371527" cy="769441"/>
          </a:xfrm>
          <a:prstGeom prst="rect">
            <a:avLst/>
          </a:prstGeom>
          <a:noFill/>
        </p:spPr>
        <p:txBody>
          <a:bodyPr wrap="square" rtlCol="0">
            <a:spAutoFit/>
          </a:bodyPr>
          <a:lstStyle/>
          <a:p>
            <a:pPr algn="ctr"/>
            <a:r>
              <a:rPr lang="en-US" sz="4400" dirty="0">
                <a:solidFill>
                  <a:schemeClr val="accent4">
                    <a:lumMod val="40000"/>
                    <a:lumOff val="60000"/>
                  </a:schemeClr>
                </a:solidFill>
              </a:rPr>
              <a:t>SLOW </a:t>
            </a:r>
            <a:r>
              <a:rPr lang="en-US" sz="4400" dirty="0" smtClean="0">
                <a:solidFill>
                  <a:schemeClr val="accent4">
                    <a:lumMod val="40000"/>
                    <a:lumOff val="60000"/>
                  </a:schemeClr>
                </a:solidFill>
              </a:rPr>
              <a:t>DOWN</a:t>
            </a:r>
            <a:r>
              <a:rPr lang="en-US" sz="4400" dirty="0" smtClean="0">
                <a:solidFill>
                  <a:schemeClr val="bg2">
                    <a:lumMod val="75000"/>
                  </a:schemeClr>
                </a:solidFill>
              </a:rPr>
              <a:t>…enjoy the experience!</a:t>
            </a:r>
            <a:endParaRPr lang="en-US" dirty="0">
              <a:solidFill>
                <a:schemeClr val="bg2">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524000"/>
            <a:ext cx="7315200" cy="4878324"/>
          </a:xfrm>
          <a:prstGeom prst="rect">
            <a:avLst/>
          </a:prstGeom>
        </p:spPr>
      </p:pic>
    </p:spTree>
    <p:extLst>
      <p:ext uri="{BB962C8B-B14F-4D97-AF65-F5344CB8AC3E}">
        <p14:creationId xmlns:p14="http://schemas.microsoft.com/office/powerpoint/2010/main" val="772660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09601"/>
            <a:ext cx="9220200" cy="5632311"/>
          </a:xfrm>
          <a:prstGeom prst="rect">
            <a:avLst/>
          </a:prstGeom>
          <a:noFill/>
        </p:spPr>
        <p:txBody>
          <a:bodyPr wrap="square" rtlCol="0">
            <a:spAutoFit/>
          </a:bodyPr>
          <a:lstStyle/>
          <a:p>
            <a:pPr algn="ctr"/>
            <a:r>
              <a:rPr lang="en-US" sz="6000" dirty="0">
                <a:solidFill>
                  <a:schemeClr val="accent4">
                    <a:lumMod val="40000"/>
                    <a:lumOff val="60000"/>
                  </a:schemeClr>
                </a:solidFill>
              </a:rPr>
              <a:t>LOVE WHERE YOU ARE</a:t>
            </a:r>
          </a:p>
          <a:p>
            <a:pPr algn="ctr"/>
            <a:endParaRPr lang="en-US" sz="6000" dirty="0">
              <a:solidFill>
                <a:schemeClr val="accent5">
                  <a:lumMod val="20000"/>
                  <a:lumOff val="80000"/>
                </a:schemeClr>
              </a:solidFill>
            </a:endParaRPr>
          </a:p>
          <a:p>
            <a:pPr algn="ctr"/>
            <a:r>
              <a:rPr lang="en-US" sz="6000" dirty="0">
                <a:solidFill>
                  <a:schemeClr val="accent5">
                    <a:lumMod val="20000"/>
                    <a:lumOff val="80000"/>
                  </a:schemeClr>
                </a:solidFill>
              </a:rPr>
              <a:t>PHOTOGRAPH FOR THE ART</a:t>
            </a:r>
          </a:p>
          <a:p>
            <a:pPr algn="ctr"/>
            <a:endParaRPr lang="en-US" sz="6000" dirty="0">
              <a:solidFill>
                <a:schemeClr val="accent5">
                  <a:lumMod val="20000"/>
                  <a:lumOff val="80000"/>
                </a:schemeClr>
              </a:solidFill>
            </a:endParaRPr>
          </a:p>
          <a:p>
            <a:pPr algn="ctr"/>
            <a:r>
              <a:rPr lang="en-US" sz="6000" dirty="0">
                <a:solidFill>
                  <a:schemeClr val="accent4">
                    <a:lumMod val="40000"/>
                    <a:lumOff val="60000"/>
                  </a:schemeClr>
                </a:solidFill>
              </a:rPr>
              <a:t>PHOTOGRAPH FOR THE EXPERIENCE</a:t>
            </a:r>
            <a:endParaRPr lang="en-US" dirty="0">
              <a:solidFill>
                <a:schemeClr val="accent4">
                  <a:lumMod val="40000"/>
                  <a:lumOff val="60000"/>
                </a:schemeClr>
              </a:solidFill>
            </a:endParaRPr>
          </a:p>
        </p:txBody>
      </p:sp>
    </p:spTree>
    <p:extLst>
      <p:ext uri="{BB962C8B-B14F-4D97-AF65-F5344CB8AC3E}">
        <p14:creationId xmlns:p14="http://schemas.microsoft.com/office/powerpoint/2010/main" val="343443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990" y="0"/>
            <a:ext cx="4732020" cy="6858000"/>
          </a:xfrm>
          <a:prstGeom prst="rect">
            <a:avLst/>
          </a:prstGeom>
        </p:spPr>
      </p:pic>
    </p:spTree>
    <p:extLst>
      <p:ext uri="{BB962C8B-B14F-4D97-AF65-F5344CB8AC3E}">
        <p14:creationId xmlns:p14="http://schemas.microsoft.com/office/powerpoint/2010/main" val="1010942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09601"/>
            <a:ext cx="9220200" cy="1015663"/>
          </a:xfrm>
          <a:prstGeom prst="rect">
            <a:avLst/>
          </a:prstGeom>
          <a:noFill/>
        </p:spPr>
        <p:txBody>
          <a:bodyPr wrap="square" rtlCol="0">
            <a:spAutoFit/>
          </a:bodyPr>
          <a:lstStyle/>
          <a:p>
            <a:pPr algn="ctr"/>
            <a:r>
              <a:rPr lang="en-US" sz="6000" dirty="0">
                <a:solidFill>
                  <a:schemeClr val="accent5">
                    <a:lumMod val="20000"/>
                    <a:lumOff val="80000"/>
                  </a:schemeClr>
                </a:solidFill>
              </a:rPr>
              <a:t>SIMPLIFY</a:t>
            </a:r>
            <a:endParaRPr lang="en-US" dirty="0">
              <a:solidFill>
                <a:schemeClr val="accent5">
                  <a:lumMod val="20000"/>
                  <a:lumOff val="8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607335"/>
            <a:ext cx="8077200" cy="5015641"/>
          </a:xfrm>
          <a:prstGeom prst="rect">
            <a:avLst/>
          </a:prstGeom>
        </p:spPr>
      </p:pic>
    </p:spTree>
    <p:extLst>
      <p:ext uri="{BB962C8B-B14F-4D97-AF65-F5344CB8AC3E}">
        <p14:creationId xmlns:p14="http://schemas.microsoft.com/office/powerpoint/2010/main" val="3596163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683" y="290146"/>
            <a:ext cx="9678998" cy="6418385"/>
          </a:xfrm>
          <a:prstGeom prst="rect">
            <a:avLst/>
          </a:prstGeom>
        </p:spPr>
      </p:pic>
    </p:spTree>
    <p:extLst>
      <p:ext uri="{BB962C8B-B14F-4D97-AF65-F5344CB8AC3E}">
        <p14:creationId xmlns:p14="http://schemas.microsoft.com/office/powerpoint/2010/main" val="1324285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5" y="0"/>
            <a:ext cx="12192000" cy="4339650"/>
          </a:xfrm>
          <a:prstGeom prst="rect">
            <a:avLst/>
          </a:prstGeom>
          <a:noFill/>
        </p:spPr>
        <p:txBody>
          <a:bodyPr wrap="square" rtlCol="0">
            <a:spAutoFit/>
          </a:bodyPr>
          <a:lstStyle/>
          <a:p>
            <a:pPr algn="ctr"/>
            <a:r>
              <a:rPr lang="en-US" sz="2800" dirty="0" smtClean="0">
                <a:solidFill>
                  <a:schemeClr val="accent3">
                    <a:lumMod val="20000"/>
                    <a:lumOff val="80000"/>
                  </a:schemeClr>
                </a:solidFill>
              </a:rPr>
              <a:t>TODAY’S SOCIAL MEDIA and its INFLUENCES ON BECOMING an ARTIST</a:t>
            </a:r>
          </a:p>
          <a:p>
            <a:endParaRPr lang="en-US" sz="2800" dirty="0">
              <a:solidFill>
                <a:schemeClr val="accent3">
                  <a:lumMod val="20000"/>
                  <a:lumOff val="80000"/>
                </a:schemeClr>
              </a:solidFill>
            </a:endParaRPr>
          </a:p>
          <a:p>
            <a:pPr marL="285750" indent="-285750">
              <a:buFont typeface="Wingdings" panose="05000000000000000000" pitchFamily="2" charset="2"/>
              <a:buChar char="Ø"/>
            </a:pPr>
            <a:r>
              <a:rPr lang="en-US" sz="2000" dirty="0" smtClean="0">
                <a:solidFill>
                  <a:schemeClr val="accent3">
                    <a:lumMod val="20000"/>
                    <a:lumOff val="80000"/>
                  </a:schemeClr>
                </a:solidFill>
              </a:rPr>
              <a:t>The need for acceptance, validation  are innate to humans</a:t>
            </a:r>
          </a:p>
          <a:p>
            <a:pPr marL="285750" indent="-285750">
              <a:buFont typeface="Wingdings" panose="05000000000000000000" pitchFamily="2" charset="2"/>
              <a:buChar char="Ø"/>
            </a:pPr>
            <a:endParaRPr lang="en-US" sz="2000" dirty="0">
              <a:solidFill>
                <a:schemeClr val="accent3">
                  <a:lumMod val="20000"/>
                  <a:lumOff val="80000"/>
                </a:schemeClr>
              </a:solidFill>
            </a:endParaRPr>
          </a:p>
          <a:p>
            <a:pPr marL="285750" indent="-285750">
              <a:buFont typeface="Wingdings" panose="05000000000000000000" pitchFamily="2" charset="2"/>
              <a:buChar char="Ø"/>
            </a:pPr>
            <a:r>
              <a:rPr lang="en-US" sz="2000" dirty="0" smtClean="0">
                <a:solidFill>
                  <a:schemeClr val="accent3">
                    <a:lumMod val="20000"/>
                    <a:lumOff val="80000"/>
                  </a:schemeClr>
                </a:solidFill>
              </a:rPr>
              <a:t>We are “programmed” to want to feel good about such things</a:t>
            </a:r>
          </a:p>
          <a:p>
            <a:pPr marL="285750" indent="-285750">
              <a:buFont typeface="Wingdings" panose="05000000000000000000" pitchFamily="2" charset="2"/>
              <a:buChar char="Ø"/>
            </a:pPr>
            <a:endParaRPr lang="en-US" sz="2000" dirty="0">
              <a:solidFill>
                <a:schemeClr val="accent3">
                  <a:lumMod val="20000"/>
                  <a:lumOff val="80000"/>
                </a:schemeClr>
              </a:solidFill>
            </a:endParaRPr>
          </a:p>
          <a:p>
            <a:pPr marL="285750" indent="-285750">
              <a:buFont typeface="Wingdings" panose="05000000000000000000" pitchFamily="2" charset="2"/>
              <a:buChar char="Ø"/>
            </a:pPr>
            <a:r>
              <a:rPr lang="en-US" sz="2000" dirty="0" smtClean="0">
                <a:solidFill>
                  <a:schemeClr val="accent3">
                    <a:lumMod val="20000"/>
                    <a:lumOff val="80000"/>
                  </a:schemeClr>
                </a:solidFill>
              </a:rPr>
              <a:t>Greater rewards come from being creative, discovery and self expression</a:t>
            </a:r>
          </a:p>
          <a:p>
            <a:pPr marL="285750" indent="-285750">
              <a:buFont typeface="Wingdings" panose="05000000000000000000" pitchFamily="2" charset="2"/>
              <a:buChar char="Ø"/>
            </a:pPr>
            <a:endParaRPr lang="en-US" sz="2000" dirty="0">
              <a:solidFill>
                <a:schemeClr val="accent3">
                  <a:lumMod val="20000"/>
                  <a:lumOff val="80000"/>
                </a:schemeClr>
              </a:solidFill>
            </a:endParaRPr>
          </a:p>
          <a:p>
            <a:pPr marL="285750" indent="-285750">
              <a:buFont typeface="Wingdings" panose="05000000000000000000" pitchFamily="2" charset="2"/>
              <a:buChar char="Ø"/>
            </a:pPr>
            <a:r>
              <a:rPr lang="en-US" sz="2000" dirty="0" smtClean="0">
                <a:solidFill>
                  <a:schemeClr val="accent3">
                    <a:lumMod val="20000"/>
                    <a:lumOff val="80000"/>
                  </a:schemeClr>
                </a:solidFill>
              </a:rPr>
              <a:t>It’s important to balance socializing and popularity with your inner rewards of creativity and self expression</a:t>
            </a:r>
          </a:p>
          <a:p>
            <a:pPr marL="285750" indent="-285750">
              <a:buFont typeface="Wingdings" panose="05000000000000000000" pitchFamily="2" charset="2"/>
              <a:buChar char="Ø"/>
            </a:pPr>
            <a:endParaRPr lang="en-US" sz="2000" dirty="0">
              <a:solidFill>
                <a:schemeClr val="accent3">
                  <a:lumMod val="20000"/>
                  <a:lumOff val="80000"/>
                </a:schemeClr>
              </a:solidFill>
            </a:endParaRPr>
          </a:p>
          <a:p>
            <a:pPr marL="285750" indent="-285750">
              <a:buFont typeface="Wingdings" panose="05000000000000000000" pitchFamily="2" charset="2"/>
              <a:buChar char="Ø"/>
            </a:pPr>
            <a:endParaRPr lang="en-US" sz="2000" dirty="0" smtClean="0">
              <a:solidFill>
                <a:schemeClr val="accent3">
                  <a:lumMod val="20000"/>
                  <a:lumOff val="80000"/>
                </a:schemeClr>
              </a:solidFill>
            </a:endParaRPr>
          </a:p>
          <a:p>
            <a:pPr marL="285750" indent="-285750">
              <a:buFont typeface="Wingdings" panose="05000000000000000000" pitchFamily="2" charset="2"/>
              <a:buChar char="Ø"/>
            </a:pPr>
            <a:r>
              <a:rPr lang="en-US" sz="2000" dirty="0" smtClean="0">
                <a:solidFill>
                  <a:schemeClr val="accent3">
                    <a:lumMod val="20000"/>
                    <a:lumOff val="80000"/>
                  </a:schemeClr>
                </a:solidFill>
              </a:rPr>
              <a:t>Artist should have the motivation, courage and will power to provide the effort it takes to accomplish the task of becoming a true artist.</a:t>
            </a:r>
            <a:endParaRPr lang="en-US" sz="2000" dirty="0">
              <a:solidFill>
                <a:schemeClr val="accent3">
                  <a:lumMod val="20000"/>
                  <a:lumOff val="8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24" y="4339650"/>
            <a:ext cx="4724400" cy="23145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478" y="3938393"/>
            <a:ext cx="4154267" cy="2919607"/>
          </a:xfrm>
          <a:prstGeom prst="rect">
            <a:avLst/>
          </a:prstGeom>
        </p:spPr>
      </p:pic>
    </p:spTree>
    <p:extLst>
      <p:ext uri="{BB962C8B-B14F-4D97-AF65-F5344CB8AC3E}">
        <p14:creationId xmlns:p14="http://schemas.microsoft.com/office/powerpoint/2010/main" val="1079539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0614" y="0"/>
            <a:ext cx="10766738" cy="7448193"/>
          </a:xfrm>
          <a:prstGeom prst="rect">
            <a:avLst/>
          </a:prstGeom>
          <a:noFill/>
        </p:spPr>
        <p:txBody>
          <a:bodyPr wrap="square" rtlCol="0">
            <a:spAutoFit/>
          </a:bodyPr>
          <a:lstStyle/>
          <a:p>
            <a:endParaRPr lang="en-US" dirty="0" smtClean="0">
              <a:solidFill>
                <a:schemeClr val="bg2">
                  <a:lumMod val="90000"/>
                </a:schemeClr>
              </a:solidFill>
            </a:endParaRPr>
          </a:p>
          <a:p>
            <a:endParaRPr lang="en-US" dirty="0">
              <a:solidFill>
                <a:schemeClr val="bg2">
                  <a:lumMod val="90000"/>
                </a:schemeClr>
              </a:solidFill>
            </a:endParaRPr>
          </a:p>
          <a:p>
            <a:endParaRPr lang="en-US" dirty="0" smtClean="0">
              <a:solidFill>
                <a:schemeClr val="bg2">
                  <a:lumMod val="90000"/>
                </a:schemeClr>
              </a:solidFill>
            </a:endParaRPr>
          </a:p>
          <a:p>
            <a:pPr marL="285750" indent="-285750">
              <a:buFont typeface="Wingdings" panose="05000000000000000000" pitchFamily="2" charset="2"/>
              <a:buChar char="Ø"/>
            </a:pPr>
            <a:r>
              <a:rPr lang="en-US" sz="2000" dirty="0" smtClean="0">
                <a:solidFill>
                  <a:schemeClr val="accent2">
                    <a:lumMod val="20000"/>
                    <a:lumOff val="80000"/>
                  </a:schemeClr>
                </a:solidFill>
              </a:rPr>
              <a:t>We saw photographs we want(</a:t>
            </a:r>
            <a:r>
              <a:rPr lang="en-US" sz="2000" dirty="0" err="1" smtClean="0">
                <a:solidFill>
                  <a:schemeClr val="accent2">
                    <a:lumMod val="20000"/>
                    <a:lumOff val="80000"/>
                  </a:schemeClr>
                </a:solidFill>
              </a:rPr>
              <a:t>ed</a:t>
            </a:r>
            <a:r>
              <a:rPr lang="en-US" sz="2000" dirty="0" smtClean="0">
                <a:solidFill>
                  <a:schemeClr val="accent2">
                    <a:lumMod val="20000"/>
                    <a:lumOff val="80000"/>
                  </a:schemeClr>
                </a:solidFill>
              </a:rPr>
              <a:t> ) to make ourselves</a:t>
            </a:r>
          </a:p>
          <a:p>
            <a:pPr marL="285750" indent="-285750">
              <a:buFont typeface="Wingdings" panose="05000000000000000000" pitchFamily="2" charset="2"/>
              <a:buChar char="Ø"/>
            </a:pPr>
            <a:r>
              <a:rPr lang="en-US" sz="2000" dirty="0" smtClean="0">
                <a:solidFill>
                  <a:schemeClr val="accent2">
                    <a:lumMod val="20000"/>
                    <a:lumOff val="80000"/>
                  </a:schemeClr>
                </a:solidFill>
              </a:rPr>
              <a:t>Copying others images served us well in developing technique and the way we communicate(</a:t>
            </a:r>
            <a:r>
              <a:rPr lang="en-US" sz="2000" dirty="0" err="1" smtClean="0">
                <a:solidFill>
                  <a:schemeClr val="accent2">
                    <a:lumMod val="20000"/>
                    <a:lumOff val="80000"/>
                  </a:schemeClr>
                </a:solidFill>
              </a:rPr>
              <a:t>ed</a:t>
            </a:r>
            <a:r>
              <a:rPr lang="en-US" sz="2000" dirty="0" smtClean="0">
                <a:solidFill>
                  <a:schemeClr val="accent2">
                    <a:lumMod val="20000"/>
                    <a:lumOff val="80000"/>
                  </a:schemeClr>
                </a:solidFill>
              </a:rPr>
              <a:t>) visually.</a:t>
            </a:r>
          </a:p>
          <a:p>
            <a:pPr marL="285750" indent="-285750">
              <a:buFont typeface="Wingdings" panose="05000000000000000000" pitchFamily="2" charset="2"/>
              <a:buChar char="Ø"/>
            </a:pPr>
            <a:endParaRPr lang="en-US" sz="2000" dirty="0">
              <a:solidFill>
                <a:schemeClr val="accent2">
                  <a:lumMod val="20000"/>
                  <a:lumOff val="80000"/>
                </a:schemeClr>
              </a:solidFill>
            </a:endParaRPr>
          </a:p>
          <a:p>
            <a:pPr marL="285750" indent="-285750">
              <a:buFont typeface="Wingdings" panose="05000000000000000000" pitchFamily="2" charset="2"/>
              <a:buChar char="Ø"/>
            </a:pPr>
            <a:endParaRPr lang="en-US" sz="2000" dirty="0" smtClean="0">
              <a:solidFill>
                <a:schemeClr val="accent2">
                  <a:lumMod val="20000"/>
                  <a:lumOff val="80000"/>
                </a:schemeClr>
              </a:solidFill>
            </a:endParaRPr>
          </a:p>
          <a:p>
            <a:pPr marL="285750" indent="-285750">
              <a:buFont typeface="Wingdings" panose="05000000000000000000" pitchFamily="2" charset="2"/>
              <a:buChar char="Ø"/>
            </a:pPr>
            <a:r>
              <a:rPr lang="en-US" sz="2000" dirty="0" smtClean="0">
                <a:solidFill>
                  <a:schemeClr val="accent2">
                    <a:lumMod val="20000"/>
                    <a:lumOff val="80000"/>
                  </a:schemeClr>
                </a:solidFill>
              </a:rPr>
              <a:t>NOW….  </a:t>
            </a:r>
            <a:r>
              <a:rPr lang="en-US" sz="3200" dirty="0" smtClean="0">
                <a:solidFill>
                  <a:srgbClr val="FF0000"/>
                </a:solidFill>
              </a:rPr>
              <a:t>For a change in priorities !  THE NEXT LEVEL</a:t>
            </a:r>
            <a:endParaRPr lang="en-US" sz="2000" dirty="0" smtClean="0">
              <a:solidFill>
                <a:srgbClr val="FF0000"/>
              </a:solidFill>
            </a:endParaRPr>
          </a:p>
          <a:p>
            <a:pPr marL="285750" indent="-285750">
              <a:buFont typeface="Wingdings" panose="05000000000000000000" pitchFamily="2" charset="2"/>
              <a:buChar char="Ø"/>
            </a:pPr>
            <a:endParaRPr lang="en-US" sz="2000" dirty="0">
              <a:solidFill>
                <a:schemeClr val="accent2">
                  <a:lumMod val="20000"/>
                  <a:lumOff val="80000"/>
                </a:schemeClr>
              </a:solidFill>
            </a:endParaRPr>
          </a:p>
          <a:p>
            <a:pPr marL="285750" indent="-285750">
              <a:buFont typeface="Wingdings" panose="05000000000000000000" pitchFamily="2" charset="2"/>
              <a:buChar char="Ø"/>
            </a:pPr>
            <a:r>
              <a:rPr lang="en-US" sz="2000" dirty="0" smtClean="0">
                <a:solidFill>
                  <a:schemeClr val="accent2">
                    <a:lumMod val="20000"/>
                    <a:lumOff val="80000"/>
                  </a:schemeClr>
                </a:solidFill>
              </a:rPr>
              <a:t>Strive to get to a point that the need for self expression exceed the need for learning more techniques and mimicking others.</a:t>
            </a:r>
          </a:p>
          <a:p>
            <a:pPr marL="285750" indent="-285750">
              <a:buFont typeface="Wingdings" panose="05000000000000000000" pitchFamily="2" charset="2"/>
              <a:buChar char="Ø"/>
            </a:pPr>
            <a:endParaRPr lang="en-US" sz="2000" dirty="0" smtClean="0">
              <a:solidFill>
                <a:schemeClr val="accent2">
                  <a:lumMod val="20000"/>
                  <a:lumOff val="80000"/>
                </a:schemeClr>
              </a:solidFill>
            </a:endParaRPr>
          </a:p>
          <a:p>
            <a:pPr marL="285750" indent="-285750">
              <a:buFont typeface="Wingdings" panose="05000000000000000000" pitchFamily="2" charset="2"/>
              <a:buChar char="Ø"/>
            </a:pPr>
            <a:r>
              <a:rPr lang="en-US" sz="2000" dirty="0" smtClean="0">
                <a:solidFill>
                  <a:schemeClr val="accent2">
                    <a:lumMod val="20000"/>
                    <a:lumOff val="80000"/>
                  </a:schemeClr>
                </a:solidFill>
              </a:rPr>
              <a:t>Without attaining this level, you can not grow as an artist and your work will stay at the same level….</a:t>
            </a:r>
          </a:p>
          <a:p>
            <a:pPr marL="285750" indent="-285750">
              <a:buFont typeface="Wingdings" panose="05000000000000000000" pitchFamily="2" charset="2"/>
              <a:buChar char="Ø"/>
            </a:pPr>
            <a:endParaRPr lang="en-US" sz="2000" dirty="0" smtClean="0">
              <a:solidFill>
                <a:schemeClr val="accent2">
                  <a:lumMod val="20000"/>
                  <a:lumOff val="80000"/>
                </a:schemeClr>
              </a:solidFill>
            </a:endParaRPr>
          </a:p>
          <a:p>
            <a:pPr marL="285750" indent="-285750">
              <a:buFont typeface="Wingdings" panose="05000000000000000000" pitchFamily="2" charset="2"/>
              <a:buChar char="Ø"/>
            </a:pPr>
            <a:r>
              <a:rPr lang="en-US" sz="2000" dirty="0" smtClean="0">
                <a:solidFill>
                  <a:schemeClr val="accent2">
                    <a:lumMod val="20000"/>
                    <a:lumOff val="80000"/>
                  </a:schemeClr>
                </a:solidFill>
              </a:rPr>
              <a:t>You become more dependent on validation, popularity, awards ETC…..</a:t>
            </a:r>
          </a:p>
          <a:p>
            <a:pPr marL="285750" indent="-285750">
              <a:buFont typeface="Wingdings" panose="05000000000000000000" pitchFamily="2" charset="2"/>
              <a:buChar char="Ø"/>
            </a:pPr>
            <a:endParaRPr lang="en-US" sz="2000" dirty="0" smtClean="0">
              <a:solidFill>
                <a:schemeClr val="accent2">
                  <a:lumMod val="20000"/>
                  <a:lumOff val="80000"/>
                </a:schemeClr>
              </a:solidFill>
            </a:endParaRPr>
          </a:p>
          <a:p>
            <a:pPr marL="285750" indent="-285750">
              <a:buFont typeface="Wingdings" panose="05000000000000000000" pitchFamily="2" charset="2"/>
              <a:buChar char="Ø"/>
            </a:pPr>
            <a:r>
              <a:rPr lang="en-US" sz="2000" dirty="0" smtClean="0">
                <a:solidFill>
                  <a:schemeClr val="accent2">
                    <a:lumMod val="20000"/>
                    <a:lumOff val="80000"/>
                  </a:schemeClr>
                </a:solidFill>
              </a:rPr>
              <a:t>Most do not recognize that they are seeking the </a:t>
            </a:r>
            <a:r>
              <a:rPr lang="en-US" sz="2000" b="1" dirty="0" smtClean="0">
                <a:solidFill>
                  <a:schemeClr val="accent2">
                    <a:lumMod val="20000"/>
                    <a:lumOff val="80000"/>
                  </a:schemeClr>
                </a:solidFill>
              </a:rPr>
              <a:t>“NEXT LEVEL”</a:t>
            </a:r>
          </a:p>
          <a:p>
            <a:pPr marL="285750" indent="-285750">
              <a:buFont typeface="Wingdings" panose="05000000000000000000" pitchFamily="2" charset="2"/>
              <a:buChar char="Ø"/>
            </a:pPr>
            <a:endParaRPr lang="en-US" sz="2000" dirty="0" smtClean="0">
              <a:solidFill>
                <a:schemeClr val="accent2">
                  <a:lumMod val="20000"/>
                  <a:lumOff val="80000"/>
                </a:schemeClr>
              </a:solidFill>
            </a:endParaRPr>
          </a:p>
          <a:p>
            <a:pPr marL="285750" indent="-285750">
              <a:buFont typeface="Wingdings" panose="05000000000000000000" pitchFamily="2" charset="2"/>
              <a:buChar char="Ø"/>
            </a:pPr>
            <a:r>
              <a:rPr lang="en-US" sz="2000" dirty="0" smtClean="0">
                <a:solidFill>
                  <a:schemeClr val="accent2">
                    <a:lumMod val="20000"/>
                    <a:lumOff val="80000"/>
                  </a:schemeClr>
                </a:solidFill>
              </a:rPr>
              <a:t>The </a:t>
            </a:r>
            <a:r>
              <a:rPr lang="en-US" sz="2000" b="1" dirty="0" smtClean="0">
                <a:solidFill>
                  <a:schemeClr val="accent2">
                    <a:lumMod val="20000"/>
                    <a:lumOff val="80000"/>
                  </a:schemeClr>
                </a:solidFill>
              </a:rPr>
              <a:t>“NEXT LEVEL” </a:t>
            </a:r>
            <a:r>
              <a:rPr lang="en-US" sz="2000" dirty="0" smtClean="0">
                <a:solidFill>
                  <a:schemeClr val="accent2">
                    <a:lumMod val="20000"/>
                    <a:lumOff val="80000"/>
                  </a:schemeClr>
                </a:solidFill>
              </a:rPr>
              <a:t>is attained by changing your attitude and using your knowledge in a more personal way and telling you own stories.</a:t>
            </a:r>
          </a:p>
          <a:p>
            <a:pPr marL="285750" indent="-285750">
              <a:buFont typeface="Wingdings" panose="05000000000000000000" pitchFamily="2" charset="2"/>
              <a:buChar char="Ø"/>
            </a:pPr>
            <a:endParaRPr lang="en-US" dirty="0">
              <a:solidFill>
                <a:schemeClr val="bg2">
                  <a:lumMod val="90000"/>
                </a:schemeClr>
              </a:solidFill>
            </a:endParaRPr>
          </a:p>
          <a:p>
            <a:endParaRPr lang="en-US" dirty="0">
              <a:solidFill>
                <a:schemeClr val="bg2">
                  <a:lumMod val="90000"/>
                </a:schemeClr>
              </a:solidFill>
            </a:endParaRPr>
          </a:p>
        </p:txBody>
      </p:sp>
      <p:sp>
        <p:nvSpPr>
          <p:cNvPr id="3" name="TextBox 2"/>
          <p:cNvSpPr txBox="1"/>
          <p:nvPr/>
        </p:nvSpPr>
        <p:spPr>
          <a:xfrm>
            <a:off x="1970468" y="218941"/>
            <a:ext cx="8409904" cy="769441"/>
          </a:xfrm>
          <a:prstGeom prst="rect">
            <a:avLst/>
          </a:prstGeom>
          <a:noFill/>
        </p:spPr>
        <p:txBody>
          <a:bodyPr wrap="square" rtlCol="0">
            <a:spAutoFit/>
          </a:bodyPr>
          <a:lstStyle/>
          <a:p>
            <a:pPr algn="ctr"/>
            <a:r>
              <a:rPr lang="en-US" sz="4400" b="1" dirty="0" smtClean="0">
                <a:solidFill>
                  <a:schemeClr val="accent3">
                    <a:lumMod val="20000"/>
                    <a:lumOff val="80000"/>
                  </a:schemeClr>
                </a:solidFill>
              </a:rPr>
              <a:t>THE NEXT LEVEL</a:t>
            </a:r>
            <a:endParaRPr lang="en-US" b="1" dirty="0">
              <a:solidFill>
                <a:schemeClr val="accent3">
                  <a:lumMod val="20000"/>
                  <a:lumOff val="80000"/>
                </a:schemeClr>
              </a:solidFill>
            </a:endParaRPr>
          </a:p>
        </p:txBody>
      </p:sp>
    </p:spTree>
    <p:extLst>
      <p:ext uri="{BB962C8B-B14F-4D97-AF65-F5344CB8AC3E}">
        <p14:creationId xmlns:p14="http://schemas.microsoft.com/office/powerpoint/2010/main" val="1400403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186" y="193183"/>
            <a:ext cx="10998558" cy="5386090"/>
          </a:xfrm>
          <a:prstGeom prst="rect">
            <a:avLst/>
          </a:prstGeom>
        </p:spPr>
        <p:txBody>
          <a:bodyPr wrap="square">
            <a:spAutoFit/>
          </a:bodyPr>
          <a:lstStyle/>
          <a:p>
            <a:endParaRPr lang="en-US" sz="2800" dirty="0">
              <a:solidFill>
                <a:schemeClr val="bg2">
                  <a:lumMod val="90000"/>
                </a:schemeClr>
              </a:solidFill>
            </a:endParaRPr>
          </a:p>
          <a:p>
            <a:pPr algn="ctr"/>
            <a:r>
              <a:rPr lang="en-US" sz="3600" dirty="0">
                <a:solidFill>
                  <a:schemeClr val="bg2">
                    <a:lumMod val="90000"/>
                  </a:schemeClr>
                </a:solidFill>
              </a:rPr>
              <a:t>T</a:t>
            </a:r>
            <a:r>
              <a:rPr lang="en-US" sz="3600" dirty="0" smtClean="0">
                <a:solidFill>
                  <a:schemeClr val="bg2">
                    <a:lumMod val="90000"/>
                  </a:schemeClr>
                </a:solidFill>
              </a:rPr>
              <a:t>here </a:t>
            </a:r>
            <a:r>
              <a:rPr lang="en-US" sz="3600" dirty="0">
                <a:solidFill>
                  <a:schemeClr val="bg2">
                    <a:lumMod val="90000"/>
                  </a:schemeClr>
                </a:solidFill>
              </a:rPr>
              <a:t>is no such thing as </a:t>
            </a:r>
            <a:r>
              <a:rPr lang="en-US" sz="3600" dirty="0">
                <a:solidFill>
                  <a:schemeClr val="accent4">
                    <a:lumMod val="40000"/>
                    <a:lumOff val="60000"/>
                  </a:schemeClr>
                </a:solidFill>
              </a:rPr>
              <a:t>THE</a:t>
            </a:r>
            <a:r>
              <a:rPr lang="en-US" sz="3600" dirty="0">
                <a:solidFill>
                  <a:schemeClr val="bg2">
                    <a:lumMod val="90000"/>
                  </a:schemeClr>
                </a:solidFill>
              </a:rPr>
              <a:t> </a:t>
            </a:r>
            <a:r>
              <a:rPr lang="en-US" sz="3600" dirty="0" smtClean="0">
                <a:solidFill>
                  <a:schemeClr val="bg2">
                    <a:lumMod val="90000"/>
                  </a:schemeClr>
                </a:solidFill>
              </a:rPr>
              <a:t>way.</a:t>
            </a:r>
          </a:p>
          <a:p>
            <a:endParaRPr lang="en-US" sz="2800" dirty="0">
              <a:solidFill>
                <a:schemeClr val="bg2">
                  <a:lumMod val="90000"/>
                </a:schemeClr>
              </a:solidFill>
            </a:endParaRPr>
          </a:p>
          <a:p>
            <a:r>
              <a:rPr lang="en-US" sz="2800" dirty="0" smtClean="0">
                <a:solidFill>
                  <a:schemeClr val="bg2">
                    <a:lumMod val="90000"/>
                  </a:schemeClr>
                </a:solidFill>
              </a:rPr>
              <a:t>There </a:t>
            </a:r>
            <a:r>
              <a:rPr lang="en-US" sz="2800" dirty="0">
                <a:solidFill>
                  <a:schemeClr val="bg2">
                    <a:lumMod val="90000"/>
                  </a:schemeClr>
                </a:solidFill>
              </a:rPr>
              <a:t>is only for each individual, </a:t>
            </a:r>
            <a:r>
              <a:rPr lang="en-US" sz="2800" dirty="0">
                <a:solidFill>
                  <a:schemeClr val="accent4">
                    <a:lumMod val="40000"/>
                    <a:lumOff val="60000"/>
                  </a:schemeClr>
                </a:solidFill>
              </a:rPr>
              <a:t>his or her way</a:t>
            </a:r>
            <a:r>
              <a:rPr lang="en-US" sz="2800" dirty="0">
                <a:solidFill>
                  <a:schemeClr val="bg2">
                    <a:lumMod val="90000"/>
                  </a:schemeClr>
                </a:solidFill>
              </a:rPr>
              <a:t>, which </a:t>
            </a:r>
            <a:r>
              <a:rPr lang="en-US" sz="2800" dirty="0" smtClean="0">
                <a:solidFill>
                  <a:schemeClr val="bg2">
                    <a:lumMod val="90000"/>
                  </a:schemeClr>
                </a:solidFill>
              </a:rPr>
              <a:t>at the end…, </a:t>
            </a:r>
            <a:r>
              <a:rPr lang="en-US" sz="2800" dirty="0">
                <a:solidFill>
                  <a:schemeClr val="bg2">
                    <a:lumMod val="90000"/>
                  </a:schemeClr>
                </a:solidFill>
              </a:rPr>
              <a:t>each one must find </a:t>
            </a:r>
            <a:r>
              <a:rPr lang="en-US" sz="2800" dirty="0">
                <a:solidFill>
                  <a:srgbClr val="FF0000"/>
                </a:solidFill>
              </a:rPr>
              <a:t>for</a:t>
            </a:r>
            <a:r>
              <a:rPr lang="en-US" sz="2800" dirty="0">
                <a:solidFill>
                  <a:schemeClr val="bg2">
                    <a:lumMod val="90000"/>
                  </a:schemeClr>
                </a:solidFill>
              </a:rPr>
              <a:t> </a:t>
            </a:r>
            <a:r>
              <a:rPr lang="en-US" sz="2800" dirty="0" smtClean="0">
                <a:solidFill>
                  <a:schemeClr val="bg2">
                    <a:lumMod val="90000"/>
                  </a:schemeClr>
                </a:solidFill>
              </a:rPr>
              <a:t>himself or herself </a:t>
            </a:r>
            <a:r>
              <a:rPr lang="en-US" sz="2800" dirty="0">
                <a:solidFill>
                  <a:schemeClr val="bg2">
                    <a:lumMod val="90000"/>
                  </a:schemeClr>
                </a:solidFill>
              </a:rPr>
              <a:t>in </a:t>
            </a:r>
            <a:r>
              <a:rPr lang="en-US" sz="2800" dirty="0" smtClean="0">
                <a:solidFill>
                  <a:schemeClr val="bg2">
                    <a:lumMod val="90000"/>
                  </a:schemeClr>
                </a:solidFill>
              </a:rPr>
              <a:t>photography. </a:t>
            </a:r>
          </a:p>
          <a:p>
            <a:endParaRPr lang="en-US" sz="2800" dirty="0">
              <a:solidFill>
                <a:schemeClr val="bg2">
                  <a:lumMod val="90000"/>
                </a:schemeClr>
              </a:solidFill>
            </a:endParaRPr>
          </a:p>
          <a:p>
            <a:endParaRPr lang="en-US" sz="2800" dirty="0" smtClean="0">
              <a:solidFill>
                <a:schemeClr val="bg2">
                  <a:lumMod val="90000"/>
                </a:schemeClr>
              </a:solidFill>
            </a:endParaRPr>
          </a:p>
          <a:p>
            <a:endParaRPr lang="en-US" sz="2800" dirty="0">
              <a:solidFill>
                <a:schemeClr val="bg2">
                  <a:lumMod val="90000"/>
                </a:schemeClr>
              </a:solidFill>
            </a:endParaRPr>
          </a:p>
          <a:p>
            <a:r>
              <a:rPr lang="en-US" sz="2800" dirty="0" smtClean="0">
                <a:solidFill>
                  <a:schemeClr val="accent4">
                    <a:lumMod val="40000"/>
                    <a:lumOff val="60000"/>
                  </a:schemeClr>
                </a:solidFill>
              </a:rPr>
              <a:t>“Your </a:t>
            </a:r>
            <a:r>
              <a:rPr lang="en-US" sz="2800" dirty="0">
                <a:solidFill>
                  <a:schemeClr val="accent4">
                    <a:lumMod val="40000"/>
                    <a:lumOff val="60000"/>
                  </a:schemeClr>
                </a:solidFill>
              </a:rPr>
              <a:t>photography is a record of your living, for anyone who really sees. You may see and be affected by other people’s ways, you may even use them to find your own, but you will have eventually to free yourself of them</a:t>
            </a:r>
            <a:r>
              <a:rPr lang="en-US" sz="2800" dirty="0" smtClean="0">
                <a:solidFill>
                  <a:schemeClr val="accent4">
                    <a:lumMod val="40000"/>
                    <a:lumOff val="60000"/>
                  </a:schemeClr>
                </a:solidFill>
              </a:rPr>
              <a:t>.”…….</a:t>
            </a:r>
            <a:r>
              <a:rPr lang="en-US" sz="2800" i="1" dirty="0" smtClean="0">
                <a:solidFill>
                  <a:schemeClr val="bg2">
                    <a:lumMod val="90000"/>
                  </a:schemeClr>
                </a:solidFill>
              </a:rPr>
              <a:t>Paul Strand</a:t>
            </a:r>
            <a:endParaRPr lang="en-US" sz="2800" dirty="0">
              <a:solidFill>
                <a:schemeClr val="bg2">
                  <a:lumMod val="90000"/>
                </a:schemeClr>
              </a:solidFill>
            </a:endParaRPr>
          </a:p>
        </p:txBody>
      </p:sp>
    </p:spTree>
    <p:extLst>
      <p:ext uri="{BB962C8B-B14F-4D97-AF65-F5344CB8AC3E}">
        <p14:creationId xmlns:p14="http://schemas.microsoft.com/office/powerpoint/2010/main" val="1290938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504" y="128789"/>
            <a:ext cx="6421192" cy="6421192"/>
          </a:xfrm>
          <a:prstGeom prst="rect">
            <a:avLst/>
          </a:prstGeom>
        </p:spPr>
      </p:pic>
    </p:spTree>
    <p:extLst>
      <p:ext uri="{BB962C8B-B14F-4D97-AF65-F5344CB8AC3E}">
        <p14:creationId xmlns:p14="http://schemas.microsoft.com/office/powerpoint/2010/main" val="3982595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538" y="800100"/>
            <a:ext cx="11157439" cy="5016758"/>
          </a:xfrm>
          <a:prstGeom prst="rect">
            <a:avLst/>
          </a:prstGeom>
          <a:noFill/>
        </p:spPr>
        <p:txBody>
          <a:bodyPr wrap="square" rtlCol="0">
            <a:spAutoFit/>
          </a:bodyPr>
          <a:lstStyle/>
          <a:p>
            <a:pPr algn="ctr"/>
            <a:r>
              <a:rPr lang="en-US" sz="4000" dirty="0" smtClean="0">
                <a:solidFill>
                  <a:schemeClr val="accent4">
                    <a:lumMod val="40000"/>
                    <a:lumOff val="60000"/>
                  </a:schemeClr>
                </a:solidFill>
              </a:rPr>
              <a:t>Having said that……</a:t>
            </a:r>
          </a:p>
          <a:p>
            <a:pPr algn="ctr"/>
            <a:endParaRPr lang="en-US" sz="4000" dirty="0">
              <a:solidFill>
                <a:schemeClr val="accent4">
                  <a:lumMod val="40000"/>
                  <a:lumOff val="60000"/>
                </a:schemeClr>
              </a:solidFill>
            </a:endParaRPr>
          </a:p>
          <a:p>
            <a:pPr algn="ctr"/>
            <a:endParaRPr lang="en-US" sz="4000" dirty="0" smtClean="0">
              <a:solidFill>
                <a:schemeClr val="accent4">
                  <a:lumMod val="40000"/>
                  <a:lumOff val="60000"/>
                </a:schemeClr>
              </a:solidFill>
            </a:endParaRPr>
          </a:p>
          <a:p>
            <a:pPr algn="ctr"/>
            <a:endParaRPr lang="en-US" sz="4000" dirty="0">
              <a:solidFill>
                <a:schemeClr val="accent4">
                  <a:lumMod val="40000"/>
                  <a:lumOff val="60000"/>
                </a:schemeClr>
              </a:solidFill>
            </a:endParaRPr>
          </a:p>
          <a:p>
            <a:pPr algn="ctr"/>
            <a:r>
              <a:rPr lang="en-US" sz="4000" dirty="0" smtClean="0">
                <a:solidFill>
                  <a:schemeClr val="accent4">
                    <a:lumMod val="40000"/>
                    <a:lumOff val="60000"/>
                  </a:schemeClr>
                </a:solidFill>
              </a:rPr>
              <a:t>I love </a:t>
            </a:r>
            <a:r>
              <a:rPr lang="en-US" sz="4000" dirty="0" err="1" smtClean="0">
                <a:solidFill>
                  <a:schemeClr val="accent4">
                    <a:lumMod val="40000"/>
                    <a:lumOff val="60000"/>
                  </a:schemeClr>
                </a:solidFill>
              </a:rPr>
              <a:t>Lightroom</a:t>
            </a:r>
            <a:r>
              <a:rPr lang="en-US" sz="4000" dirty="0" smtClean="0">
                <a:solidFill>
                  <a:schemeClr val="accent4">
                    <a:lumMod val="40000"/>
                    <a:lumOff val="60000"/>
                  </a:schemeClr>
                </a:solidFill>
              </a:rPr>
              <a:t>,  Photoshop, Nik etc.</a:t>
            </a:r>
          </a:p>
          <a:p>
            <a:pPr algn="ctr"/>
            <a:endParaRPr lang="en-US" sz="4000" dirty="0">
              <a:solidFill>
                <a:schemeClr val="accent4">
                  <a:lumMod val="40000"/>
                  <a:lumOff val="60000"/>
                </a:schemeClr>
              </a:solidFill>
            </a:endParaRPr>
          </a:p>
          <a:p>
            <a:pPr algn="ctr"/>
            <a:endParaRPr lang="en-US" sz="4000" dirty="0" smtClean="0">
              <a:solidFill>
                <a:schemeClr val="accent4">
                  <a:lumMod val="40000"/>
                  <a:lumOff val="60000"/>
                </a:schemeClr>
              </a:solidFill>
            </a:endParaRPr>
          </a:p>
          <a:p>
            <a:pPr algn="ctr"/>
            <a:r>
              <a:rPr lang="en-US" sz="4000" dirty="0" smtClean="0">
                <a:solidFill>
                  <a:schemeClr val="accent4">
                    <a:lumMod val="40000"/>
                    <a:lumOff val="60000"/>
                  </a:schemeClr>
                </a:solidFill>
              </a:rPr>
              <a:t>TOOLS OF THE TRADE! </a:t>
            </a:r>
            <a:endParaRPr lang="en-US" sz="4000" dirty="0">
              <a:solidFill>
                <a:schemeClr val="accent4">
                  <a:lumMod val="40000"/>
                  <a:lumOff val="60000"/>
                </a:schemeClr>
              </a:solidFill>
            </a:endParaRPr>
          </a:p>
        </p:txBody>
      </p:sp>
    </p:spTree>
    <p:extLst>
      <p:ext uri="{BB962C8B-B14F-4D97-AF65-F5344CB8AC3E}">
        <p14:creationId xmlns:p14="http://schemas.microsoft.com/office/powerpoint/2010/main" val="4144668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454" y="798343"/>
            <a:ext cx="10278208" cy="1446550"/>
          </a:xfrm>
          <a:prstGeom prst="rect">
            <a:avLst/>
          </a:prstGeom>
          <a:noFill/>
        </p:spPr>
        <p:txBody>
          <a:bodyPr wrap="square" rtlCol="0">
            <a:spAutoFit/>
          </a:bodyPr>
          <a:lstStyle/>
          <a:p>
            <a:pPr algn="ctr"/>
            <a:r>
              <a:rPr lang="en-US" sz="4400" b="1" dirty="0" smtClean="0">
                <a:solidFill>
                  <a:schemeClr val="accent4">
                    <a:lumMod val="60000"/>
                    <a:lumOff val="40000"/>
                  </a:schemeClr>
                </a:solidFill>
              </a:rPr>
              <a:t>But….To ME…The “Art” is trying to get it right in the camera!</a:t>
            </a:r>
            <a:endParaRPr lang="en-US" b="1" dirty="0">
              <a:solidFill>
                <a:schemeClr val="accent4">
                  <a:lumMod val="60000"/>
                  <a:lumOff val="40000"/>
                </a:schemeClr>
              </a:solidFill>
            </a:endParaRPr>
          </a:p>
        </p:txBody>
      </p:sp>
    </p:spTree>
    <p:extLst>
      <p:ext uri="{BB962C8B-B14F-4D97-AF65-F5344CB8AC3E}">
        <p14:creationId xmlns:p14="http://schemas.microsoft.com/office/powerpoint/2010/main" val="1251323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874" y="231820"/>
            <a:ext cx="10058400" cy="6412230"/>
          </a:xfrm>
          <a:prstGeom prst="rect">
            <a:avLst/>
          </a:prstGeom>
        </p:spPr>
      </p:pic>
    </p:spTree>
    <p:extLst>
      <p:ext uri="{BB962C8B-B14F-4D97-AF65-F5344CB8AC3E}">
        <p14:creationId xmlns:p14="http://schemas.microsoft.com/office/powerpoint/2010/main" val="635699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75" y="410549"/>
            <a:ext cx="9346352" cy="6232848"/>
          </a:xfrm>
          <a:prstGeom prst="rect">
            <a:avLst/>
          </a:prstGeom>
        </p:spPr>
      </p:pic>
    </p:spTree>
    <p:extLst>
      <p:ext uri="{BB962C8B-B14F-4D97-AF65-F5344CB8AC3E}">
        <p14:creationId xmlns:p14="http://schemas.microsoft.com/office/powerpoint/2010/main" val="1040034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677" y="-128789"/>
            <a:ext cx="12051323" cy="707886"/>
          </a:xfrm>
          <a:prstGeom prst="rect">
            <a:avLst/>
          </a:prstGeom>
          <a:noFill/>
        </p:spPr>
        <p:txBody>
          <a:bodyPr wrap="square" rtlCol="0">
            <a:spAutoFit/>
          </a:bodyPr>
          <a:lstStyle/>
          <a:p>
            <a:r>
              <a:rPr lang="en-US" sz="4000" b="1" dirty="0">
                <a:solidFill>
                  <a:schemeClr val="accent4">
                    <a:lumMod val="40000"/>
                    <a:lumOff val="60000"/>
                  </a:schemeClr>
                </a:solidFill>
              </a:rPr>
              <a:t>WHY DO I PHOTOGRAPH</a:t>
            </a:r>
            <a:r>
              <a:rPr lang="en-US" sz="4000" b="1" dirty="0" smtClean="0">
                <a:solidFill>
                  <a:schemeClr val="accent4">
                    <a:lumMod val="40000"/>
                    <a:lumOff val="60000"/>
                  </a:schemeClr>
                </a:solidFill>
              </a:rPr>
              <a:t>?..</a:t>
            </a:r>
            <a:r>
              <a:rPr lang="en-US" sz="4000" b="1" dirty="0" smtClean="0">
                <a:solidFill>
                  <a:srgbClr val="2BB7FD"/>
                </a:solidFill>
              </a:rPr>
              <a:t>WHAT A GREAT QUESTION!</a:t>
            </a:r>
            <a:endParaRPr lang="en-US" sz="4400" b="1" dirty="0">
              <a:solidFill>
                <a:srgbClr val="2BB7FD"/>
              </a:solidFill>
            </a:endParaRPr>
          </a:p>
        </p:txBody>
      </p:sp>
      <p:sp>
        <p:nvSpPr>
          <p:cNvPr id="3" name="TextBox 2"/>
          <p:cNvSpPr txBox="1"/>
          <p:nvPr/>
        </p:nvSpPr>
        <p:spPr>
          <a:xfrm>
            <a:off x="1523999" y="640653"/>
            <a:ext cx="9229859" cy="6247864"/>
          </a:xfrm>
          <a:prstGeom prst="rect">
            <a:avLst/>
          </a:prstGeom>
          <a:noFill/>
        </p:spPr>
        <p:txBody>
          <a:bodyPr wrap="square" rtlCol="0">
            <a:spAutoFit/>
          </a:bodyPr>
          <a:lstStyle/>
          <a:p>
            <a:r>
              <a:rPr lang="en-US" sz="2000" dirty="0">
                <a:solidFill>
                  <a:schemeClr val="bg2"/>
                </a:solidFill>
              </a:rPr>
              <a:t>….Photography  is a form of CREATIVE EXPRESSION.  </a:t>
            </a:r>
            <a:r>
              <a:rPr lang="en-US" sz="2000" dirty="0" smtClean="0">
                <a:solidFill>
                  <a:schemeClr val="bg2"/>
                </a:solidFill>
              </a:rPr>
              <a:t>This (creativity) </a:t>
            </a:r>
            <a:r>
              <a:rPr lang="en-US" sz="2000" dirty="0">
                <a:solidFill>
                  <a:schemeClr val="bg2"/>
                </a:solidFill>
              </a:rPr>
              <a:t>has been my life.</a:t>
            </a:r>
          </a:p>
          <a:p>
            <a:endParaRPr lang="en-US" sz="2000" dirty="0">
              <a:solidFill>
                <a:schemeClr val="bg2"/>
              </a:solidFill>
            </a:endParaRPr>
          </a:p>
          <a:p>
            <a:r>
              <a:rPr lang="en-US" sz="2000" dirty="0">
                <a:solidFill>
                  <a:schemeClr val="bg2"/>
                </a:solidFill>
              </a:rPr>
              <a:t>….Photography allows me to inject my own feelings and personal thoughts within the experience</a:t>
            </a:r>
            <a:r>
              <a:rPr lang="en-US" sz="2000" dirty="0" smtClean="0">
                <a:solidFill>
                  <a:schemeClr val="bg2"/>
                </a:solidFill>
              </a:rPr>
              <a:t>.</a:t>
            </a:r>
            <a:r>
              <a:rPr lang="en-US" sz="2000" dirty="0"/>
              <a:t> </a:t>
            </a:r>
            <a:r>
              <a:rPr lang="en-US" sz="2000" dirty="0" smtClean="0">
                <a:solidFill>
                  <a:schemeClr val="bg2"/>
                </a:solidFill>
              </a:rPr>
              <a:t>Photography is </a:t>
            </a:r>
            <a:r>
              <a:rPr lang="en-US" sz="2000" dirty="0">
                <a:solidFill>
                  <a:schemeClr val="bg2"/>
                </a:solidFill>
              </a:rPr>
              <a:t>my way of communicating outwardly, of “saying” things to other people</a:t>
            </a:r>
          </a:p>
          <a:p>
            <a:endParaRPr lang="en-US" sz="2000" dirty="0">
              <a:solidFill>
                <a:schemeClr val="bg2"/>
              </a:solidFill>
            </a:endParaRPr>
          </a:p>
          <a:p>
            <a:r>
              <a:rPr lang="en-US" sz="2000" dirty="0">
                <a:solidFill>
                  <a:schemeClr val="bg2"/>
                </a:solidFill>
              </a:rPr>
              <a:t>….Photography lets me share my feelings and experiences with others in a meaningful way</a:t>
            </a:r>
          </a:p>
          <a:p>
            <a:endParaRPr lang="en-US" sz="2000" dirty="0">
              <a:solidFill>
                <a:schemeClr val="bg2"/>
              </a:solidFill>
            </a:endParaRPr>
          </a:p>
          <a:p>
            <a:r>
              <a:rPr lang="en-US" sz="2000" dirty="0">
                <a:solidFill>
                  <a:schemeClr val="bg2"/>
                </a:solidFill>
              </a:rPr>
              <a:t>….Photography let me have the freedom of self expression as part of my job( </a:t>
            </a:r>
            <a:r>
              <a:rPr lang="en-US" sz="2000" dirty="0" smtClean="0">
                <a:solidFill>
                  <a:schemeClr val="bg2"/>
                </a:solidFill>
              </a:rPr>
              <a:t>HOW COOL IS THAT!!!!!)</a:t>
            </a:r>
          </a:p>
          <a:p>
            <a:endParaRPr lang="en-US" sz="2000" dirty="0">
              <a:solidFill>
                <a:schemeClr val="bg2"/>
              </a:solidFill>
            </a:endParaRPr>
          </a:p>
          <a:p>
            <a:r>
              <a:rPr lang="en-US" sz="2000" dirty="0" smtClean="0">
                <a:solidFill>
                  <a:schemeClr val="bg2"/>
                </a:solidFill>
              </a:rPr>
              <a:t>….</a:t>
            </a:r>
            <a:r>
              <a:rPr lang="en-US" sz="2000" dirty="0">
                <a:solidFill>
                  <a:schemeClr val="bg2"/>
                </a:solidFill>
              </a:rPr>
              <a:t> </a:t>
            </a:r>
            <a:r>
              <a:rPr lang="en-US" sz="2000" dirty="0" smtClean="0">
                <a:solidFill>
                  <a:schemeClr val="bg2"/>
                </a:solidFill>
              </a:rPr>
              <a:t>Photography </a:t>
            </a:r>
            <a:r>
              <a:rPr lang="en-US" sz="2000" dirty="0" smtClean="0">
                <a:solidFill>
                  <a:schemeClr val="bg2"/>
                </a:solidFill>
              </a:rPr>
              <a:t>lets </a:t>
            </a:r>
            <a:r>
              <a:rPr lang="en-US" sz="2000" dirty="0">
                <a:solidFill>
                  <a:schemeClr val="bg2"/>
                </a:solidFill>
              </a:rPr>
              <a:t>me to </a:t>
            </a:r>
            <a:r>
              <a:rPr lang="en-US" sz="2000" dirty="0" smtClean="0">
                <a:solidFill>
                  <a:schemeClr val="bg2"/>
                </a:solidFill>
              </a:rPr>
              <a:t>live</a:t>
            </a:r>
            <a:r>
              <a:rPr lang="en-US" sz="2000" dirty="0" smtClean="0">
                <a:solidFill>
                  <a:schemeClr val="bg2"/>
                </a:solidFill>
              </a:rPr>
              <a:t> </a:t>
            </a:r>
            <a:r>
              <a:rPr lang="en-US" sz="2000" dirty="0">
                <a:solidFill>
                  <a:schemeClr val="bg2"/>
                </a:solidFill>
              </a:rPr>
              <a:t>a life that is satisfying and meaningful to me.</a:t>
            </a:r>
          </a:p>
          <a:p>
            <a:endParaRPr lang="en-US" sz="2000" dirty="0">
              <a:solidFill>
                <a:schemeClr val="bg2"/>
              </a:solidFill>
            </a:endParaRPr>
          </a:p>
          <a:p>
            <a:r>
              <a:rPr lang="en-US" sz="2000" dirty="0">
                <a:solidFill>
                  <a:schemeClr val="bg2"/>
                </a:solidFill>
              </a:rPr>
              <a:t>…. Photography also allows me to connect  with others who  may relate to my work and to my experiences. ….Thanks to Photography…I have made my best friends in this world</a:t>
            </a:r>
            <a:r>
              <a:rPr lang="en-US" sz="2000" dirty="0" smtClean="0">
                <a:solidFill>
                  <a:schemeClr val="bg2"/>
                </a:solidFill>
              </a:rPr>
              <a:t>.</a:t>
            </a:r>
          </a:p>
          <a:p>
            <a:endParaRPr lang="en-US" sz="2000" dirty="0">
              <a:solidFill>
                <a:schemeClr val="bg2"/>
              </a:solidFill>
            </a:endParaRPr>
          </a:p>
          <a:p>
            <a:r>
              <a:rPr lang="en-US" sz="2000" dirty="0" smtClean="0">
                <a:solidFill>
                  <a:schemeClr val="bg2"/>
                </a:solidFill>
              </a:rPr>
              <a:t>….</a:t>
            </a:r>
            <a:r>
              <a:rPr lang="en-US" sz="2000" dirty="0">
                <a:solidFill>
                  <a:schemeClr val="bg2"/>
                </a:solidFill>
              </a:rPr>
              <a:t> a means of sharing my experiences with an </a:t>
            </a:r>
            <a:r>
              <a:rPr lang="en-US" sz="2000" dirty="0" smtClean="0">
                <a:solidFill>
                  <a:schemeClr val="bg2"/>
                </a:solidFill>
              </a:rPr>
              <a:t>audience.</a:t>
            </a:r>
            <a:endParaRPr lang="en-US" sz="2000" dirty="0">
              <a:solidFill>
                <a:schemeClr val="bg2"/>
              </a:solidFill>
            </a:endParaRPr>
          </a:p>
          <a:p>
            <a:r>
              <a:rPr lang="en-US" sz="2000" dirty="0"/>
              <a:t>….I love where I live thanks to Photography   and on and </a:t>
            </a:r>
            <a:r>
              <a:rPr lang="en-US" sz="2000" dirty="0" smtClean="0"/>
              <a:t>on</a:t>
            </a:r>
            <a:endParaRPr lang="en-US" sz="2000" dirty="0">
              <a:solidFill>
                <a:schemeClr val="accent4">
                  <a:lumMod val="60000"/>
                  <a:lumOff val="40000"/>
                </a:schemeClr>
              </a:solidFill>
            </a:endParaRPr>
          </a:p>
        </p:txBody>
      </p:sp>
    </p:spTree>
    <p:extLst>
      <p:ext uri="{BB962C8B-B14F-4D97-AF65-F5344CB8AC3E}">
        <p14:creationId xmlns:p14="http://schemas.microsoft.com/office/powerpoint/2010/main" val="94066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0677"/>
            <a:ext cx="12124592" cy="3693319"/>
          </a:xfrm>
          <a:prstGeom prst="rect">
            <a:avLst/>
          </a:prstGeom>
          <a:noFill/>
        </p:spPr>
        <p:txBody>
          <a:bodyPr wrap="square" rtlCol="0">
            <a:spAutoFit/>
          </a:bodyPr>
          <a:lstStyle/>
          <a:p>
            <a:pPr algn="ctr"/>
            <a:r>
              <a:rPr lang="en-US" sz="3600" dirty="0" smtClean="0">
                <a:solidFill>
                  <a:schemeClr val="accent4">
                    <a:lumMod val="60000"/>
                    <a:lumOff val="40000"/>
                  </a:schemeClr>
                </a:solidFill>
              </a:rPr>
              <a:t>VALIDATION….Yes we need this too !</a:t>
            </a:r>
          </a:p>
          <a:p>
            <a:pPr algn="ctr"/>
            <a:endParaRPr lang="en-US" sz="3600" dirty="0">
              <a:solidFill>
                <a:schemeClr val="accent4">
                  <a:lumMod val="60000"/>
                  <a:lumOff val="40000"/>
                </a:schemeClr>
              </a:solidFill>
            </a:endParaRPr>
          </a:p>
          <a:p>
            <a:pPr marL="571500" indent="-571500" algn="ctr">
              <a:buFont typeface="Wingdings" panose="05000000000000000000" pitchFamily="2" charset="2"/>
              <a:buChar char="Ø"/>
            </a:pPr>
            <a:r>
              <a:rPr lang="en-US" sz="3600" dirty="0" smtClean="0">
                <a:solidFill>
                  <a:schemeClr val="accent4">
                    <a:lumMod val="60000"/>
                    <a:lumOff val="40000"/>
                  </a:schemeClr>
                </a:solidFill>
              </a:rPr>
              <a:t>Consider the source</a:t>
            </a:r>
          </a:p>
          <a:p>
            <a:pPr marL="285750" indent="-285750" algn="ctr">
              <a:buFont typeface="Wingdings" panose="05000000000000000000" pitchFamily="2" charset="2"/>
              <a:buChar char="Ø"/>
            </a:pPr>
            <a:r>
              <a:rPr lang="en-US" sz="3600" dirty="0" smtClean="0">
                <a:solidFill>
                  <a:schemeClr val="accent4">
                    <a:lumMod val="60000"/>
                    <a:lumOff val="40000"/>
                  </a:schemeClr>
                </a:solidFill>
              </a:rPr>
              <a:t> Learn from your mistakes. We all make them</a:t>
            </a:r>
          </a:p>
          <a:p>
            <a:pPr marL="285750" indent="-285750" algn="ctr">
              <a:buFont typeface="Wingdings" panose="05000000000000000000" pitchFamily="2" charset="2"/>
              <a:buChar char="Ø"/>
            </a:pPr>
            <a:r>
              <a:rPr lang="en-US" sz="3600" dirty="0" smtClean="0">
                <a:solidFill>
                  <a:schemeClr val="accent4">
                    <a:lumMod val="60000"/>
                    <a:lumOff val="40000"/>
                  </a:schemeClr>
                </a:solidFill>
              </a:rPr>
              <a:t>You never stop growing and learning</a:t>
            </a:r>
          </a:p>
          <a:p>
            <a:pPr marL="285750" indent="-285750" algn="ctr">
              <a:buFont typeface="Wingdings" panose="05000000000000000000" pitchFamily="2" charset="2"/>
              <a:buChar char="Ø"/>
            </a:pPr>
            <a:r>
              <a:rPr lang="en-US" sz="3600" dirty="0" smtClean="0">
                <a:solidFill>
                  <a:schemeClr val="accent4">
                    <a:lumMod val="60000"/>
                    <a:lumOff val="40000"/>
                  </a:schemeClr>
                </a:solidFill>
              </a:rPr>
              <a:t>You are NOT alone !</a:t>
            </a:r>
          </a:p>
          <a:p>
            <a:pPr marL="285750" indent="-285750" algn="ctr">
              <a:buFont typeface="Wingdings" panose="05000000000000000000" pitchFamily="2" charset="2"/>
              <a:buChar char="Ø"/>
            </a:pPr>
            <a:endParaRPr lang="en-US" dirty="0">
              <a:solidFill>
                <a:schemeClr val="accent4">
                  <a:lumMod val="60000"/>
                  <a:lumOff val="40000"/>
                </a:schemeClr>
              </a:solidFill>
            </a:endParaRPr>
          </a:p>
        </p:txBody>
      </p:sp>
      <p:pic>
        <p:nvPicPr>
          <p:cNvPr id="2050" name="Picture 2"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965" y="3480288"/>
            <a:ext cx="3538904" cy="324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735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334" y="1143000"/>
            <a:ext cx="3933825" cy="5715000"/>
          </a:xfrm>
          <a:prstGeom prst="rect">
            <a:avLst/>
          </a:prstGeom>
        </p:spPr>
      </p:pic>
      <p:sp>
        <p:nvSpPr>
          <p:cNvPr id="3" name="TextBox 2"/>
          <p:cNvSpPr txBox="1"/>
          <p:nvPr/>
        </p:nvSpPr>
        <p:spPr>
          <a:xfrm>
            <a:off x="0" y="61546"/>
            <a:ext cx="12107008" cy="1446550"/>
          </a:xfrm>
          <a:prstGeom prst="rect">
            <a:avLst/>
          </a:prstGeom>
          <a:noFill/>
        </p:spPr>
        <p:txBody>
          <a:bodyPr wrap="square" rtlCol="0">
            <a:spAutoFit/>
          </a:bodyPr>
          <a:lstStyle/>
          <a:p>
            <a:pPr algn="ctr"/>
            <a:r>
              <a:rPr lang="en-US" sz="4400" dirty="0" smtClean="0">
                <a:solidFill>
                  <a:schemeClr val="accent4">
                    <a:lumMod val="60000"/>
                    <a:lumOff val="40000"/>
                  </a:schemeClr>
                </a:solidFill>
              </a:rPr>
              <a:t>Don't get consumed with getting rich and famous…get good and you will be found!</a:t>
            </a:r>
            <a:endParaRPr lang="en-US" sz="4400" dirty="0">
              <a:solidFill>
                <a:schemeClr val="accent4">
                  <a:lumMod val="60000"/>
                  <a:lumOff val="40000"/>
                </a:schemeClr>
              </a:solidFill>
            </a:endParaRPr>
          </a:p>
        </p:txBody>
      </p:sp>
    </p:spTree>
    <p:extLst>
      <p:ext uri="{BB962C8B-B14F-4D97-AF65-F5344CB8AC3E}">
        <p14:creationId xmlns:p14="http://schemas.microsoft.com/office/powerpoint/2010/main" val="3867057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00201"/>
            <a:ext cx="7924800" cy="15094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343400"/>
            <a:ext cx="2133600" cy="4381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581400"/>
            <a:ext cx="3498850" cy="2895600"/>
          </a:xfrm>
          <a:prstGeom prst="rect">
            <a:avLst/>
          </a:prstGeom>
        </p:spPr>
      </p:pic>
      <p:sp>
        <p:nvSpPr>
          <p:cNvPr id="9" name="TextBox 8"/>
          <p:cNvSpPr txBox="1"/>
          <p:nvPr/>
        </p:nvSpPr>
        <p:spPr>
          <a:xfrm>
            <a:off x="3733801" y="2740353"/>
            <a:ext cx="2472343" cy="338554"/>
          </a:xfrm>
          <a:prstGeom prst="rect">
            <a:avLst/>
          </a:prstGeom>
          <a:noFill/>
        </p:spPr>
        <p:txBody>
          <a:bodyPr wrap="none" rtlCol="0">
            <a:spAutoFit/>
          </a:bodyPr>
          <a:lstStyle/>
          <a:p>
            <a:r>
              <a:rPr lang="en-US" sz="1600" dirty="0">
                <a:solidFill>
                  <a:schemeClr val="accent4">
                    <a:lumMod val="60000"/>
                    <a:lumOff val="40000"/>
                  </a:schemeClr>
                </a:solidFill>
              </a:rPr>
              <a:t>www.jackgrahamsblog.com</a:t>
            </a:r>
            <a:endParaRPr lang="en-US" dirty="0">
              <a:solidFill>
                <a:schemeClr val="accent4">
                  <a:lumMod val="60000"/>
                  <a:lumOff val="40000"/>
                </a:schemeClr>
              </a:solidFill>
            </a:endParaRPr>
          </a:p>
        </p:txBody>
      </p:sp>
    </p:spTree>
    <p:extLst>
      <p:ext uri="{BB962C8B-B14F-4D97-AF65-F5344CB8AC3E}">
        <p14:creationId xmlns:p14="http://schemas.microsoft.com/office/powerpoint/2010/main" val="22999677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Nature Greeting Cards - And I Will Wait For You Until the Sun Goes Down Greeting Card by Tara Turn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6678"/>
            <a:ext cx="3337249" cy="46721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Nature Greeting Cards - Heavens Door Greeting Card by Debra and Dave Vanderlaa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200400"/>
            <a:ext cx="4419600" cy="315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902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llows Landscapes 2014 Wall Calend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418" y="9144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lements of Nature 2014 Wall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200400"/>
            <a:ext cx="3048000" cy="30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126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ick to preview A Journey Through Iceland photo book">
            <a:hlinkClick r:id="rId2" tooltip="Click to preview A Journey Through Iceland photo boo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276600"/>
            <a:ext cx="382025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325" y="990601"/>
            <a:ext cx="1676400" cy="1704975"/>
          </a:xfrm>
          <a:prstGeom prst="rect">
            <a:avLst/>
          </a:prstGeom>
        </p:spPr>
      </p:pic>
    </p:spTree>
    <p:extLst>
      <p:ext uri="{BB962C8B-B14F-4D97-AF65-F5344CB8AC3E}">
        <p14:creationId xmlns:p14="http://schemas.microsoft.com/office/powerpoint/2010/main" val="4725221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IRERUUEhMWFRUVGBgZGBcWGB4YFRcXFRogFxccFxkXHSYeFx0jHBcXHy8gJScpLSwsFx8xNTAqNScrLSoBCQoKDgwOGg8PGiwkHyQpLCwsNCwrNCwsLCwsLCwuLCwsKSwsLCwwLCksLCwsLCwsLCwpLCwsLCwsLCwpLC0pKf/AABEIALcBFAMBIgACEQEDEQH/xAAbAAABBQEBAAAAAAAAAAAAAAAAAgMEBQYBB//EAE4QAAECAwQFBwUNBgQGAwAAAAECEQADIQQFEjEGIkFRYQcTMlJxgZEUkqGx0RUWFyMzU1Ryk8HS4fBCYnOCsuI0Q0SiJGN0o8LxZISU/8QAGAEBAQEBAQAAAAAAAAAAAAAAAAECAwT/xAAnEQACAgICAQQCAgMAAAAAAAAAAQIRAxIhMUEEEyJRYaHR8DJxsf/aAAwDAQACEQMRAD8A8Nj0Dkv0Cs15Jnm0TJqOaMsJ5spD4wol8ST1RHn8b3kz0ps1jl2gT1hCphl4Vc2ZhwpxYgNUs7iBUrdGjuXkosE+daEK8slJkqwpUpcv4yqgSAJdBqg/zQWzksu2WcL25SnUlITzbKKSraZYzSkKDPRQ7Yuk8qt20eaCQAPkCxLVLYN7HuaFSeVe7AGMwK4mQX9CN7xlP8B8FIeSu7QHPulUkdGWcmz1KZj9CJt38jF2zQTzltlsWaZzaSeIZBpFl8LV19YfYK/BB8LV19YfYK/BGiFTZOR271qCVKtqCUguTLKRRyCeaFagdr7oTa+R+7paikKtq2Zikyy7hz/ldg8cmi4+Fq6+sPsFfgg+Fu6+sPsFfggCBaORS7UJCuetZfYDLcapVslbwE9qhEMckt2sCVW8UJNJdMIBNcHHvYxd/C3dfWH2CvwQfC3dfWH2CvwQBW27kWu9CApK7XMJI1QuUCKEl/i2ozdphqTyQ3apQTit4cs5EsAduplxhzSLlQsUySU2aalExxrGUtLBi7FKM3bOm8GHpHKpYmGKcglkv/wyqFhiZkDa574tcWCNbeR27pawnFbVghypBlkDOh+Lzonb+1whk8k9277w40l0JZh8nXNicgxixTyq2Gvx0v8A/MqlPq9/6otXKxd+yYgUH+nUXO09GgiAjyORW7VoKhNtgIxaqjLSolPbL27DEeTyRXapQSVW8OQHIl4Q+RJ5ulM6UyiwRyr2CjzJfZ5Orv8A2YE8q930+NQzh/8Ah1O239j0wBCtvI3d8tSUhVtWFAkqSZZCW2H4rNst8MHknu1y5vCm4SyeNAj1PFpO5V7vJ1ZqBTbZ1Gru/R3U7zAeVGwgMqakOAQfJlOxLuHQxDOO+AI1t5FrulpChMti3NQkyyQGJdubrk3fCLDyN3bNKhzltRhY6xljPL/LzbZ64lDlWsHzss//AFlfhjqeVewbZqCK/wCnU/8AT+m8QK69ORuxyloEs2qYFUfnJYY7vkS1KuY5eHJHd8pYSFWtb7QuXufLmS+4VzpTOLE8q1gf5VAH/TqPjqfp4UOViwfOy2/6ZX4f16wIE7kdu9KikG2qALYgqUx4/J8PSIctXIvd6AkhdrUFByypeJNU7OaYnWJzHRMTZ3Kvdx6MxA7bOrf9TdHJfKxd71mII4WdQOX1d/ogCsm8kl3JwsbeUkEkjA4bEGKebzdIbfifZEpHIrdpf421jUC6qlg1fVPxVDQbT0osPhbuvrD7BX4IPhbuvrD7BX4IAqJfI9d5WlOK2gKw6zy2S6cVfithp3F2arlt5GrtlFI522rxAnUMskM2Y5vIvnwiz+Fu6+sPsFfgg+Fu6+sPsFfggCp+B67qsu2uCkHEZYGsSHdMtVNU7No2F4Qjkjuw/tXh3plhnp1K90XPwt3X1h9gr8EHwt3X1h9gr8EAUh5JbtZ3vDwluwb/AJe8+utIm/AldxllYm2t2JCCqWFEh2HyZZ29MTvhbuvrD7BX4IPhbuvrD7BX4IArLNyL3cqWpRnWpKk4wxKRVLsQFyUqYhjltjxKPfLRyr3WpChiFUkfIK2hupHgcAEEEEAEKl5jtEJhUvMdsAa1V0yubTMK2Hk+MspJKpwm4MDEgp1SlXYCaxTWWwKWaYTiWsB83loxnZkQW9kck2GYt8Jds6bBmaDKJMu7bQEHCtYQokkJJYnoksPCAHDcK8KiAjCgqxKYgfFhSlM4GIDmlJpw7YVM0eUAVBUspSVBRwqA1E4lFiK0Bp2w3Mu61K6S5imG0qNC6T4uod5hrySek/KrBz6RBrX2QBIk6PqUoICpTqSFh3HxaiEhb4WFTka8Iir0emqmiWyQebCywLJDZKYPixavbCjZ57Ec8tiSSMRqTQk9sIVYppViMxRVXWKi9SSa51JJ7zAFPBFn7jHfHPcU74ArYItPcNTO9IDcahmYAq4Is/cRW+FS7hUSA+agnvJb74AqoI1A0CndZPp7d0d94M7rJ9PsgCsTo1OIWUgHAcJANSWCmS/SLEUFeEE24LWekhSmdI1gqqXBSmtSMKqDdF+rRy3D/UKAbD01ZMzeA9EEu4LYCk+UOUF0uokJNWIBFCHLHZAGOXIIxP8Aslj213dhiZMuKaHwpxgOCU5OkkEVYu4i49485mxpbv2d3ExI96lqJfnnLiuJTukuD3Fy8AZ73DnM5Q1RmRtduGwD+ZLZwxMsK0qCVBirLxarbjsjTJ0StQLCcxyzV3DLj6Y7P0NtK1YlTASMjWm2lKQBnbNdS5iCtLMMT16icXpdhxhFpu2ZLDrSw7RtdsjkcJY7WMaJGh1oRQTcPAFQr4cIdtOiFqmABc3EBsL8TuqamAM1ZrsXMKwlnQCTxbYKVMLl3JOJYI2E5gvhDlmzyZ8noWi9GhtoS5E0JxUJBIcdw4Q+NDbaaiaovVwVbKbB3QBkOao/Fonm4JrgDCXIDvq1LAuQKE5b3DO8WytB5wLFaXd2rn4Q/wC9a1O/P/7lQBnk3HOq6GLZEgE5BhxqKd2dIQq6ZwBOAsASTSjUL1o20cDujRe9O0/Pbj0jmMjlsaD3o2ouOeejHWVlUV84+J3wBmLPZCtSEjNasI7ae2JC7kmh6AtuIqBR/Rlnwi8ToNPDMsBqhnoT3Rw6JT0p+WAA/eLQBnpl3zE49Wks4VEEEAu2w79sRotL5u9ckjEvFzmtQkvXM7zSKuACCCCACFSsx2iEwuV0h2iALy6VqUklLjN23MHixkInNqKLM7ClAc894MVdyyyUFt59Q3xaSbKsgYVZ1Z2apGXEiAHJqbQkVKgB+q1rn+miGcRqS57IlTrJMSC6qbdYFw+7PNoi4eMADHf6IGO/0QNxgw8YAGO/0QMd/ogw8YMPGABjv9EdOLrfrxjmHjBh4wB3W3/rxiTdNlVMtEpGJscxAcjIlQrEVuMWejSSLZZq5zpR2dcbsjwgD0UaCzfpCfNPtgOgk36QnzT7Yl6d3zOs0qWqSQCVsXBIwsVEsCHOr64wF48pNvlTEIEyUrG1cKgRVqp5ykZ2V0DaHQOb9IT5p9sQLfovMlKCedSXD9FtpH3Q1oVpfa7TahLmqSUMTRKklwQKusjImnZGo0h+UT9X7zFTT5RE7Ml7iTOunwgFyTPnB4RHVabSqZPItEuXKllSQ6ApSSlKVOt9lSaVYRUaNX9a7UFlVoly8KgkASQokkEvmGGrE3XP4N6svzckzPnB4R0XPM+cHgYXo3b1zrOFzFJUrEtJKQyThUUghtjCJ1oRMKGlEBasISVMzqIFXptjRkrTci/nB4R33GmfODwMN3rJt0ihnSiqjpATiDh2I37IqZF+2rnkIVMlkFScQCRkTViBufKKlasl+C5Vc0zLnB4GFpumaKCa3Y4i0OY74hXkqblKUEmlSAUihLmj7Gd2y4mMtpK2aSvhEU3LMJfnA/ZB7iL66fCKK0X3bUrIQtMxA/zBJwpcDWAxtiYuHpURr5FmmyyEzpiVqKELZIAw4noWo/fs4xN03RdXVlV7kL66fD8o6LpmdceEWajn2mK6z2srSVCZkE01XJWWAFN5/wDcdJyhjScjmrfQn3JmdceER7Zdy5aFLxjVGKlDTcWpFrKlrIzJUCH6LMQHAOFtvoiPeKibKsnMy6+EIThkT1K1Jcs8804kKSqVjZyjFQk9Ik1JArGYjY8pHykj+Cn1mMdGShBBBABC5XSHaIRC5XSHaIAuLklug1ap9Qi0lWPEAcQG9zlVvH2jfEPRiUFBTh6nPujRSrJIxayThq3W4O1N8AVfud++nzvyhubZsLawPYXi4l2KQcwRUswBpsf0wryGzvkW7A/h4frIChwdsGDifGL/AMhs373mj2/r0wzMsUp9VLjiKwBTYOJ8YMHE+MW/kSOqIPIkdUQBUYOJ8YMHE+MW/kSOqIPIkdUQBT4eJ8Ys9GkNbbNV3nSv6xQ8fbDvkaOqIfuqQlNssuEAfHy8vrCANnyrWdUyzyUpLHnkl3IYBKiaprkNkeT2pJTOTLUnEpbaymNVULFSS47/AAj3S/8AR6XeEtKJhUkJUFUcKChlUEZOYzdn5L5M51zTNSsqU4K8RoogEKDOCGOVHbZGWndk5M/ydWMIvEEKKnlqFSTQLQ2fDZHoWkPyifq/eYiXNoJKsk7n0rWpQTh1iTquDStKgV7e2JF+LxLSWbV/8jWLFNLkK/J5zNuNU60WoicpIMwjAkllBMsYioBQBBxAVGW+KvR64TagtQwyhLmCWShwo4gcXQZwwNKu8ay1aJJXMmTBOnIM0gqCFAJJSzUw8IiStAZSC6Js5BrVJSk1DGqUA1BjLUueTpa44JWhln5uyBDg4FzUuMjhmKFPCLxJOphDnEhgcnxBoh3PdKbNJEpBJSl2xZ1L7AN8OW+widJVLUSAsAEpoRkaeEafRkavZdjsyFKmz5YnbEJJUQXrkkkmnAVjz+w3vLNplhCScUxFVFqlTFQSHq3HblGgVyZ2c/tzfFP4YdsfJ3IlTETErmOhQUHIZ0lw+rwiRTXbsra8I1BzHfGG07KjaUJSrA8qpBYl1kN2RuSKjviqvbRmXaJgmLKnCcFGZnJ3O9d8VkXZHue0SrRITi6aGCVAvzg2g0qUoSGDgEJpxmXTNKlKxKxFKUjFsLFTMG3NESz6IS5YGBSgQXBDYvFos7Hd/NqUpyStnJ2kPWm0vHGONqVnWU040LXkrvjFTE80soUSzDtbPxjbFLv2n1xUWnRtMxeJS1OwGxmHdHpyY3NKjzqVCrqvdakKSjpYS2qXoHoXpViO08Ictf8AhFfwh6odsF28yoqSQSoAa6EqDDcCKd0cvRGGzTBuQR4CJixOCZZSTownKR8pI/gp9ZjHRseUn5SR/BT6zGOiFCCCCACFyukO0QiFyukO0QBuuS+4Ra1TEGZzeFJU+HE9Uhmcb43UzRQ2bDMRPU6nFZTNtq6jujya4VMhTKKanJ65UpFvKmuA85STV3J4s1eA8YA9BXosJTHnZhCgFOmzhbFVWbG4yHCu545NuBKSxnTXSSNWyuNocEKY0Hp3vGBMwfPqNRtOW3MwY/8A5B8VQB6Ai4HYidNckJA8mA6ZGbrZqO5yrEVejCFElU2e+dbNn2MvPh7C2EmziGaaVd5DUB3/AKaG/K19dXnH2wB6HZNDZcxQSJ01JIfWs5ADbCcbPE74Nk/Sf+1/fHl3la+urzj7YPKl9dXnH2wB6j8GyfpP/a/vg+DZP0k/Zf3x5d5Uvrq84+2DypfXV5x9sAemztA0ymUJ6jVtWU5rXIr4emKfSLRgWSZZFiaV456R0cDVBdwoxivK19dXnH2xIu6aVT5LqKvjJeZNDiD5+uAPSZlrwh1TCntWR6zDZvRHzw+1/uhM+8JMhSJk9K1JDsEB1BbapzDV2nfxjI2eVJteKXJSgrIxFa0kzGBxEI1sIUAkOraHYu4PmyZ9JU1x9lo2Uu8EqLJm4juExz4AwmcMSquaDMk7TvjM6K2OXLXtxlsLgA4QFY+OeDwjTLzPYPvjrGe0bNwXyRHMyWCRiS4zGIOO2sdxS948784jokzAvVIZalnCWDs47TrBJf8AdVF3Y5qi6FLVM3ljgG4As3dnnHPDJ5svtx++efH3+f8AX9XLN6n2rbiVwQkhwx7C8SuYQEuQAGFSWEMzUsuYP3v/ABESVy8QSN6kD/cI3ljrPW/NHW94xl9jWKTvR5w9sAMk0BR5w9sWSrqYRDvCxBKeJIb+UgmNPCkv8jTgNTbMmlBDK+bGZSO0t6zEudsiBNkhUw6xBZAGbFyo0bM0y4OXanH3NMezOaVsXjlb0+cPbCkJQrJj2F/UYYFiSR0zkD2gkgFwTQ5DMly2LY7JkYFmpqlOe8FQP/qreMZxepWSWtFcKVikyE7hmfXAJcvh4ws5Hv8AvigsOmVuSwXbJiEYQEplpQWo24Df+qx6nJLsxRec0jcIiXxJT5PMIA6BrEqw8otqloIE8zDRiuWk4QNnTBL0qXz8YduUTY1E5mWD4gQUk+mQ8403vFM5UlSQoASwNZsx2ExmYuNIMpf1Yp4pQggggAhckaw7YRD1mnKSaFsWqeIOYgC0udOofrH1CJ+Abog3N0D9Y+oRPgDmAboMA3R2CAOYRugwjdHYIA5hG6DCN0dggDmEboMI3R2CAOYRuiVdKR5RJ/iI/qERok3Wfj5X8RH9QgDUaeT1Js4CS2NWFXFLFTeKR4Rl7tnqRMllKVJJY6pYtlQ9jx6QZgOaVeH5wl09Q+H5xynBSGyK6zW5M+aiYwEx14hVw6atU6pIdnoSWoYs159w++OBQGST4fnHDMc9FWQ2dvGEYKEdYnSM05WZyZbUi0TBNVhSknCcIVQFyBicOSVBm2jN421jvSScbLSyBk4GWeZDZxVFH7h8B7Y5zY6h8B7YxGE4ZfdhKn+mYyYIZOGx2fMCpkwgggqoQXHRELtt4izyueUkqEvAspGZCVAkCGMhRJ8PziUm0BhRWW7841luT2OjqMVFeCovflZk+TpMtGKYsLC5ZBCUBSdXW/aILVGdcqRSXfygrtC5UuYkv8mCKAlak6xG9k8c6Ns2POp6qvD847zqeqrw/OJs/ojmxc7ZFXa5qUzDiUBqpzAYhzntVVtUUNHpSJ820O1FeH5w2og5pPh+cT298erMp07GZdsS4134Ol3UKMp/lCKFX7IoGh/EnnNVqISDhbCCCqgbYMvGEsnqHwEdSQMkkd35xjF6VY5bWac7VCth7/WY86UuY1UEdigdhFK1oUd4O+PQ0Tf3VZnZx7Y4w6h8B7Y9Eo7GEzz42xQzlnuY7HbPe47ADvfZ2v8AwR/hD1CJzDqHwHtiLfC/+HmUI1T+s4RhqGzyi/w/N/V9UU0Xl9T1JwYSzoKTxBoRFHGyBBBBABC5XSHaIRC5XSHaIAuLm6B+sfUInxAuboH6x9QifABBBBABBBBABBBBABBBBABEm6/l5P8AER/UIjRJuv5eT/El/wBQgGehTLehKiku4TiPZXxyNIie+SQ7Op/qK9kVl9SlqtDAOnAh6OHdWYJbLvglXQsHMkbHwpr3+3fHlnNLgxHHaLdF+SiWGJ/qH2UiwTme774qgVgMpIDJmB3CncEmp4AeEWicz3ffG8UrK46tDRnLqyAzkAlbYsJYtq74jWu8pkvpSf8Af/bGT0ut6VzkJwsZK1AkqLLc84lhUJNSCWc04R3SHTWZaFyihBRgCcQxDCpSS70Zhs3tHZZYp00JQk18XRsrBbedRiw4akM75cYTed4CzyFTSCoIS7AsTkM++I2jdqMyzhZSEklThOTihIfez98NaXf4Cf8AU+8RbT5RVdclJK5TEqfDZphZnZQLOWD6tKkDviWNOmnokTLNMQpakpDqBGsWBoKjs3RUaEWiXMkizy8ZXVUyWwwzNZgQ3Twhs8ogW8I90JGGcJhTNlpYOQAFAipo9WI3iOSnctaOrh8bPTjmO+K+bpDJSopJU6SQdUmoodkWBzHfDFk0ekrOJa5bzCtgpYBfEagAu4++PZghCbe7o8fqJ5IJe2rInvkkb1eYfZDtmvqVMUEpJcuzpIFA+ZHCNNdejt2SQOeXLVMPWWGG5g4iPpDYLNLKDLnIUvHRCMLYcKnLJfKm2N5I4Fai2YxyzunJIrUlge0+uK0X7+4fH8osT0T3/fEiTdMoJBJligriH6FYxhjB3ua9ROca0KxF5k5Sz47+6C9lvZph3oizUJSSlJmpG16kEdoBHc8VV5/4Vf1IZVBVoy4JZJXuv1R5RpBlL+rFPFxpBlL+rFPHA9AQQQQAQuV0h2iEQuV0h2iALi5ugfrH1CJ8QLm6B+sfUInwAQQQQAQQQQAQQQQAQQQQARJuv5eT/El/1CI0SbrHx8r+Ij+oQB6BOs6ySUqwu2wnLsUB6IjqsM7MTsPYj84sRLPW9Ag5s9b0CODwpu2jHy6KhVxqUXXNKzvUC/8AVFwnM933xzmz1vQI4EFzrbtg4xuMaCTvkyd9aJTp02YpJlstThyXyGbA7oiHQefvl+cfwRucB63oEGA9b0CLojrsyvuC7lSJAlrZwVGmVS+2FX5YFT7NMlJIClpYE5Zg1bsiaUHregQJQWGt6BG1wZPN5HJxbEHEiahJqHSpYLEMahO0Ejvh66+Tu0Sp0uYpcshC0qLFTskuW1eEeh4T1vQIMJ63oEAdOY74rpl2TMTiYBUkAodnJO0ttOyJswKca2/YI46ut6BGZJPhm4xk+UV3uKv5xPmfnC7HcykLCisKY9VthG/jE51db0CDW63oEYUILpF9uQ41D3+uIkqwJEsoxWgO9UrljMgltTht2RIlpU3S2nYN8LwHregRtxUuzKbiU69HtbEJ9qB4qlk+ISIl3olrMsHYiJuA9b0CIV8pPMTNb9k7BBRUeiNtnk+kGUv6sU8XGkGUv6sU8aIEEEEAELldIdohEKlZjtEAXNzdA/WPqET4j3TZXBCS1Xr3cIsPc9XWHj/bAEeCJKbrWciD2P8Ahjpupfh2/hgCLBEj3PV1h+v5Y4bArrD9fywAxBDsqxqUAcQrv/8AUL9z1dYfr+WAI8ESvcqZv9e3L9mOKu1YzID73/DAEaJV1fLyf4kv+oQn3PV1h4/2wkoVKUhQUHC0kbahQ2EQB61dVnRMmhMzo4VGqikOGaoI3mkXS7psaWxKSHNHmqY9jrrHmZ8uWEKK5YxYcL4A5mB0iozIiBKmWhacQWkA4hUpGTPqkNtFWibSXSRdYvts3l7Wizpnc1KSvEk1U5MsgoJYOo1cjZsMMDM9g++MZZJdpExWApCpeb4ANYNSlaCJFovO2S1AKWh1AswQRq1LsKZxbb7JSXRde+OzIUtEyXOK0qIxAnAauAGWGpTKIC9Kk84UiUMO/nFFbbNXGAT30iktSpmstQlkq6SglOKvHC42REKlrXnrKO4AcaM2+PPKM74Z0c+v4N5dltTOQVoCgkqUAFEFQalSCRm+3bDd9TFJs6ygkKYMQWLkgUIjIWC+p0pGFCqOTVKSXJc7Iftd7WhUtlKGFVKBIOqX2CmWfCO1PWjHkQLTa3CETVrmOXSpZameRGEAbX2jfBKtlqlzZKJk1RKlJdlkpIxgKB30o3GG7tt06zrC5dFB6lIPSqSSR2eiHbyve0WhUtcwl5ZdLIAFSDWlagR5YY8qat/s6XCvybaZs74zd82hflkmWJq5aF4AcJZsSyl9xOWzZENV+WvaTT/ljb/LFdbLTMmzEzFq1k4cJAAbCrENm+PVJNmdvjRr7+0bm2eSuYm0zlhIQcJLKOJQSailHfKIejNqmLx41KPRYKLkZvnvpFReWkNotCSmYuhDFgBR33NEexXjNlPgVmzuAcstkc9HtZYyp2b0HVPf98QU22goBQVK1qL7clARn5d92kikxHYQkHPiIgiXOcfGvTIrDNlkABFnByqmc5cvg1S7elHSJ/mUR4AGsOW9b2RRO2WD4gRkBbZiKJKRxSlPbmBDxvi0LRzWJwRhYIBLAcA8McXG7IjJaQZS/qxTxb6QJYoDuw/WQiojqUIIIIAIVK6Q7RCYckLZSTuIPgYAvJSlykkqlzANpKFAbBUkQr3ULOy2+qYuTyd3opDCzKIwkB5yDRReoeucN/Bjejf4Y5v8qjc3WygCpl6QN0VK7hHVaSE5rV4Q+ND7fZ1lKpBxapYL2O4qhXDuhkaKW0IKOYoSC7B6cf16TADXu2N58I4b7TvPhDs7Ra2qCQZLYQwYAHv3w5J0btyQws4NGqAfvgCMm+kjafCO+7id58IkK0ctrN5OnzR6I4NG7dhbmAWyoCRV6HZlACRpMQGxq8O71UhC9IHzUT2iJHvetv0ZPmj2wkaO23ZITm/RGwM3ZwgCP7uJ3nwhJvlJId6EHLcQfuiZ737bn5Ol8uiPbDFo0Wti2+IAbqgDx3xaYstZWn5SAASyQANUZJDCIadKJYDazDgNufqEMy9GLaG/4d8IYOH31O/OFzNHbaQxs6a/ugGsQDqdLEgkgqdWdBs9Ucm6VIUQVFRIyoNueUdstzW5H+mQrKqkBWRJp2uxharrtxSR5LKDghxLSCMQwli9MyYF1Y2rSpBThJXh3MGhMvSaWlQUnECMi3dBK0btwFLOntwh/XCve3b/AKMnuSBn2GJsiDSdIZQ2K8IWdJZbAMWD7N+f3eEImaNW5iOYAfcA+b74jzNDraokmSal6AAdwFB2CKCb76UMzrbdshY0wS2HEtmZtjZRWHQy2fMmO+8u2fMmALT35jLHMiP745W5UQ/eXbPmTHBobbPmj4iAJvvilblR0aQytyvCEzNHrcoMZCdtWS9amvfHbHo9bZeVnxdtRWFixcjSKUlYUUFYBqlThJ4EpIPHOG/d2XuX4RKF0276Knsbv+/0Qyq4ra/+HgBv3el/v+EKTpDLGxfhHfcG2/Rz4w3Nu61oSoKksFBi/wB0AVl9W5M0pKQQw2iKyLC8SoIloUgJKQQ4d1cVP4UivgAggggAhSMxCYUjMQB69ykXhzdpkAqmMbMCEoUpIJxqfoqDHKtYw9mt85LY504nEKiashiQA9QKHhtj0/TDRifaZ0pUrmv8OJbTMYVidSgQpCFBmfaMhwfO2Pkpt0tGAGQ2J3xTHqz/AOVWgpHNp2ZZb8pNoSmarHiwlUjFgJCsJUQWIrGJNrl+VFeBZkYUgS8agrFR1FGIHYqgptja8oKJirWeaAxpElYCiw1So+MZWcLQbQqbhloKkc2WJUQkKxOCw1qAPueK07OifBaaM217O+sBjmsFEqUBjLAk1LZRMvK4ZIR8WJ2qkFcwzHDkOaAcab2yitsqsKSC9So5udYuSTtPGEW68ryWOaWuXLl4WCJIYONVy1TkdsatrolJ9idH1FM1Z1gCkhlKfIj9PxiRet5STNEpYUVlmqUoqAxWqWcQAZVONMohXdZOaUVYQCQQTtOTeqHbTJWeePNSlCYlARMPyspaSHKTmxDpbjshJbIR4JtguUWYzeeVMWsJ+LckDECHUKlwE12vEi9bbhALOMRzyyMUqBPyWtSgGYElgAaBtoAcNFioKWCEpxEhQzAqqgNeJjMYumWck6LG7VSZijQJBprNk2wtnnXY3CE+UDAvCXGuBxDnYIzibPOCdVRSreDlTZE6UFCVg/aIIfiree0xMeOUU7I5J9CrVNs9pnrlyErlk6qAslODCA/QUyluFZntctD1yy+aCkqK8easbuBTDQ5VxxQSLnnSynEzgudtM8xntizsSpoUpU1ZWTtNTUufSSe+OGLFKMu+DV8l3ZZbzHeXrEnXDkYWSO3bSn3xa26zJEkrwAKSUVwBBOsASwydzGVQuagqWA4V0TiYoLEOADwUajPuhqRabSzTJ0xYcO6i1C9RtyEdvT/Cc3JX9fi+zjkxTlNNPyay7bIJ6gkh2Qo/7kiJ064kJd0jVDmmQ/QjMyLytUopXZsB2TAstiS4UwOY6OysVdvtd4z5i1LmhCTklBLAY8YSQQMQBJZ32RqM6VHp2SL2dM1Akn93uxND/uek7f8AYPDty2bW2iKcKVhQnNVNrOQRtp4vD829iEqSEKSWLEKAZxQuDTPuFNpjx5oTlWhmLXklqAlrIBoUpPpUNnZEGVpLNlqUk8zgBUA9nRMmdI1KlsfTsiBYps0PzqytVKmpYZDuiJarvmuVPRRJHROdd75EZ7Y9SUoRS8mHTNVO0p51EuXzUkHFrLRJEtZYE0wqYDIM1Yp594TFLWhBU4IyUzDCDSo3k5HuissdlmJmBSi4GyLyzzFAaplVrrPirSrDh6REk56/bJS8jVlKyDjmzRQtrPWrAsGz4xONoQkMtToCmJWSAQDTEQ5AJYPWIUy3TyGxIA4Jr4l4iWyUuZLUgF1GtTuOLM8BGcakuX/0fF8IE3/Z1WRUyalCZwWyZaSU4kmgNTWoLt6InXJbEFBKFEpxbXcHCHFYyvuHNCiCBQmjv9zGrxcXVLMpGE5u+XCO8ZTaqRNIp7IpLpsBtC55VOmDCshKUzGbW6Sku5TkKNU50hKEql2uYkhaU4CyVKKmyB6Vc3zhKbgtcicZ0taEKJUUl3oreGIyO2GLHdU2VMUuYQXBBLkkktm44RKe13wbtVRX32hTgly7kcA7RVRb3nalpcBVFJKS21OIKYvlUDwiojbZhBBBBEKEdSWLwQQBrbPyjzkISnm0HCAHOJywZzrZ0hz4TJ/zUv8A3figggBqZyhLUXVZ5BO8pJPpMJ9/6vo1n8z84IIAPf8Aq+jWfzPzg9/yvo1n8z84IIAPf+r6NZ/M/OEzdO1KSR5PIDghwiocM4rnHIIAz/lZ6y/Og8rV1l+dHIIA75WrrL86DytXWX50EEAHlZ6y/Og8rV1l+dHIIA75WrrL86HZ80pZpilOAaKNH2FwKwQQA15Yrrr86O+Wq66/OgggDhtiusvzoPKz1l+dHIIA75WesvzoPKj1l+dHIIA75WesvzoPLFdZfnQQQAeWK6y/Og8rV1l+dBBAB5WesvzoPKz1l+dHIIA75Uesvzo4bQesvzo5BACVzHG3vMNwQQAQQQQB/9k="/>
          <p:cNvSpPr>
            <a:spLocks noChangeAspect="1" noChangeArrowheads="1"/>
          </p:cNvSpPr>
          <p:nvPr/>
        </p:nvSpPr>
        <p:spPr bwMode="auto">
          <a:xfrm>
            <a:off x="1587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IRERUUEhMWFRUVGBgZGBcWGB4YFRcXFRogFxccFxkXHSYeFx0jHBcXHy8gJScpLSwsFx8xNTAqNScrLSoBCQoKDgwOGg8PGiwkHyQpLCwsNCwrNCwsLCwsLCwuLCwsKSwsLCwwLCksLCwsLCwsLCwpLCwsLCwsLCwpLC0pKf/AABEIALcBFAMBIgACEQEDEQH/xAAbAAABBQEBAAAAAAAAAAAAAAAAAgMEBQYBB//EAE4QAAECAwQFBwUNBgQGAwAAAAECEQADIQQFEjEGIkFRYQcTMlJxgZEUkqGx0RUWFyMzU1Ryk8HS4fBCYnOCsuI0Q0SiJGN0o8LxZISU/8QAGAEBAQEBAQAAAAAAAAAAAAAAAAECAwT/xAAnEQACAgICAQQCAgMAAAAAAAAAAQIRAxIhMUEEEyJRYaHR8DJxsf/aAAwDAQACEQMRAD8A8Nj0Dkv0Cs15Jnm0TJqOaMsJ5spD4wol8ST1RHn8b3kz0ps1jl2gT1hCphl4Vc2ZhwpxYgNUs7iBUrdGjuXkosE+daEK8slJkqwpUpcv4yqgSAJdBqg/zQWzksu2WcL25SnUlITzbKKSraZYzSkKDPRQ7Yuk8qt20eaCQAPkCxLVLYN7HuaFSeVe7AGMwK4mQX9CN7xlP8B8FIeSu7QHPulUkdGWcmz1KZj9CJt38jF2zQTzltlsWaZzaSeIZBpFl8LV19YfYK/BB8LV19YfYK/BGiFTZOR271qCVKtqCUguTLKRRyCeaFagdr7oTa+R+7paikKtq2Zikyy7hz/ldg8cmi4+Fq6+sPsFfgg+Fu6+sPsFfggCBaORS7UJCuetZfYDLcapVslbwE9qhEMckt2sCVW8UJNJdMIBNcHHvYxd/C3dfWH2CvwQfC3dfWH2CvwQBW27kWu9CApK7XMJI1QuUCKEl/i2ozdphqTyQ3apQTit4cs5EsAduplxhzSLlQsUySU2aalExxrGUtLBi7FKM3bOm8GHpHKpYmGKcglkv/wyqFhiZkDa574tcWCNbeR27pawnFbVghypBlkDOh+Lzonb+1whk8k9277w40l0JZh8nXNicgxixTyq2Gvx0v8A/MqlPq9/6otXKxd+yYgUH+nUXO09GgiAjyORW7VoKhNtgIxaqjLSolPbL27DEeTyRXapQSVW8OQHIl4Q+RJ5ulM6UyiwRyr2CjzJfZ5Orv8A2YE8q930+NQzh/8Ah1O239j0wBCtvI3d8tSUhVtWFAkqSZZCW2H4rNst8MHknu1y5vCm4SyeNAj1PFpO5V7vJ1ZqBTbZ1Gru/R3U7zAeVGwgMqakOAQfJlOxLuHQxDOO+AI1t5FrulpChMti3NQkyyQGJdubrk3fCLDyN3bNKhzltRhY6xljPL/LzbZ64lDlWsHzss//AFlfhjqeVewbZqCK/wCnU/8AT+m8QK69ORuxyloEs2qYFUfnJYY7vkS1KuY5eHJHd8pYSFWtb7QuXufLmS+4VzpTOLE8q1gf5VAH/TqPjqfp4UOViwfOy2/6ZX4f16wIE7kdu9KikG2qALYgqUx4/J8PSIctXIvd6AkhdrUFByypeJNU7OaYnWJzHRMTZ3Kvdx6MxA7bOrf9TdHJfKxd71mII4WdQOX1d/ogCsm8kl3JwsbeUkEkjA4bEGKebzdIbfifZEpHIrdpf421jUC6qlg1fVPxVDQbT0osPhbuvrD7BX4IPhbuvrD7BX4IAqJfI9d5WlOK2gKw6zy2S6cVfithp3F2arlt5GrtlFI522rxAnUMskM2Y5vIvnwiz+Fu6+sPsFfgg+Fu6+sPsFfggCp+B67qsu2uCkHEZYGsSHdMtVNU7No2F4Qjkjuw/tXh3plhnp1K90XPwt3X1h9gr8EHwt3X1h9gr8EAUh5JbtZ3vDwluwb/AJe8+utIm/AldxllYm2t2JCCqWFEh2HyZZ29MTvhbuvrD7BX4IPhbuvrD7BX4IArLNyL3cqWpRnWpKk4wxKRVLsQFyUqYhjltjxKPfLRyr3WpChiFUkfIK2hupHgcAEEEEAEKl5jtEJhUvMdsAa1V0yubTMK2Hk+MspJKpwm4MDEgp1SlXYCaxTWWwKWaYTiWsB83loxnZkQW9kck2GYt8Jds6bBmaDKJMu7bQEHCtYQokkJJYnoksPCAHDcK8KiAjCgqxKYgfFhSlM4GIDmlJpw7YVM0eUAVBUspSVBRwqA1E4lFiK0Bp2w3Mu61K6S5imG0qNC6T4uod5hrySek/KrBz6RBrX2QBIk6PqUoICpTqSFh3HxaiEhb4WFTka8Iir0emqmiWyQebCywLJDZKYPixavbCjZ57Ec8tiSSMRqTQk9sIVYppViMxRVXWKi9SSa51JJ7zAFPBFn7jHfHPcU74ArYItPcNTO9IDcahmYAq4Is/cRW+FS7hUSA+agnvJb74AqoI1A0CndZPp7d0d94M7rJ9PsgCsTo1OIWUgHAcJANSWCmS/SLEUFeEE24LWekhSmdI1gqqXBSmtSMKqDdF+rRy3D/UKAbD01ZMzeA9EEu4LYCk+UOUF0uokJNWIBFCHLHZAGOXIIxP8Aslj213dhiZMuKaHwpxgOCU5OkkEVYu4i49485mxpbv2d3ExI96lqJfnnLiuJTukuD3Fy8AZ73DnM5Q1RmRtduGwD+ZLZwxMsK0qCVBirLxarbjsjTJ0StQLCcxyzV3DLj6Y7P0NtK1YlTASMjWm2lKQBnbNdS5iCtLMMT16icXpdhxhFpu2ZLDrSw7RtdsjkcJY7WMaJGh1oRQTcPAFQr4cIdtOiFqmABc3EBsL8TuqamAM1ZrsXMKwlnQCTxbYKVMLl3JOJYI2E5gvhDlmzyZ8noWi9GhtoS5E0JxUJBIcdw4Q+NDbaaiaovVwVbKbB3QBkOao/Fonm4JrgDCXIDvq1LAuQKE5b3DO8WytB5wLFaXd2rn4Q/wC9a1O/P/7lQBnk3HOq6GLZEgE5BhxqKd2dIQq6ZwBOAsASTSjUL1o20cDujRe9O0/Pbj0jmMjlsaD3o2ouOeejHWVlUV84+J3wBmLPZCtSEjNasI7ae2JC7kmh6AtuIqBR/Rlnwi8ToNPDMsBqhnoT3Rw6JT0p+WAA/eLQBnpl3zE49Wks4VEEEAu2w79sRotL5u9ckjEvFzmtQkvXM7zSKuACCCCACFSsx2iEwuV0h2iALy6VqUklLjN23MHixkInNqKLM7ClAc894MVdyyyUFt59Q3xaSbKsgYVZ1Z2apGXEiAHJqbQkVKgB+q1rn+miGcRqS57IlTrJMSC6qbdYFw+7PNoi4eMADHf6IGO/0QNxgw8YAGO/0QMd/ogw8YMPGABjv9EdOLrfrxjmHjBh4wB3W3/rxiTdNlVMtEpGJscxAcjIlQrEVuMWejSSLZZq5zpR2dcbsjwgD0UaCzfpCfNPtgOgk36QnzT7Yl6d3zOs0qWqSQCVsXBIwsVEsCHOr64wF48pNvlTEIEyUrG1cKgRVqp5ykZ2V0DaHQOb9IT5p9sQLfovMlKCedSXD9FtpH3Q1oVpfa7TahLmqSUMTRKklwQKusjImnZGo0h+UT9X7zFTT5RE7Ml7iTOunwgFyTPnB4RHVabSqZPItEuXKllSQ6ApSSlKVOt9lSaVYRUaNX9a7UFlVoly8KgkASQokkEvmGGrE3XP4N6svzckzPnB4R0XPM+cHgYXo3b1zrOFzFJUrEtJKQyThUUghtjCJ1oRMKGlEBasISVMzqIFXptjRkrTci/nB4R33GmfODwMN3rJt0ihnSiqjpATiDh2I37IqZF+2rnkIVMlkFScQCRkTViBufKKlasl+C5Vc0zLnB4GFpumaKCa3Y4i0OY74hXkqblKUEmlSAUihLmj7Gd2y4mMtpK2aSvhEU3LMJfnA/ZB7iL66fCKK0X3bUrIQtMxA/zBJwpcDWAxtiYuHpURr5FmmyyEzpiVqKELZIAw4noWo/fs4xN03RdXVlV7kL66fD8o6LpmdceEWajn2mK6z2srSVCZkE01XJWWAFN5/wDcdJyhjScjmrfQn3JmdceER7Zdy5aFLxjVGKlDTcWpFrKlrIzJUCH6LMQHAOFtvoiPeKibKsnMy6+EIThkT1K1Jcs8804kKSqVjZyjFQk9Ik1JArGYjY8pHykj+Cn1mMdGShBBBABC5XSHaIRC5XSHaIAuLklug1ap9Qi0lWPEAcQG9zlVvH2jfEPRiUFBTh6nPujRSrJIxayThq3W4O1N8AVfud++nzvyhubZsLawPYXi4l2KQcwRUswBpsf0wryGzvkW7A/h4frIChwdsGDifGL/AMhs373mj2/r0wzMsUp9VLjiKwBTYOJ8YMHE+MW/kSOqIPIkdUQBUYOJ8YMHE+MW/kSOqIPIkdUQBT4eJ8Ys9GkNbbNV3nSv6xQ8fbDvkaOqIfuqQlNssuEAfHy8vrCANnyrWdUyzyUpLHnkl3IYBKiaprkNkeT2pJTOTLUnEpbaymNVULFSS47/AAj3S/8AR6XeEtKJhUkJUFUcKChlUEZOYzdn5L5M51zTNSsqU4K8RoogEKDOCGOVHbZGWndk5M/ydWMIvEEKKnlqFSTQLQ2fDZHoWkPyifq/eYiXNoJKsk7n0rWpQTh1iTquDStKgV7e2JF+LxLSWbV/8jWLFNLkK/J5zNuNU60WoicpIMwjAkllBMsYioBQBBxAVGW+KvR64TagtQwyhLmCWShwo4gcXQZwwNKu8ay1aJJXMmTBOnIM0gqCFAJJSzUw8IiStAZSC6Js5BrVJSk1DGqUA1BjLUueTpa44JWhln5uyBDg4FzUuMjhmKFPCLxJOphDnEhgcnxBoh3PdKbNJEpBJSl2xZ1L7AN8OW+widJVLUSAsAEpoRkaeEafRkavZdjsyFKmz5YnbEJJUQXrkkkmnAVjz+w3vLNplhCScUxFVFqlTFQSHq3HblGgVyZ2c/tzfFP4YdsfJ3IlTETErmOhQUHIZ0lw+rwiRTXbsra8I1BzHfGG07KjaUJSrA8qpBYl1kN2RuSKjviqvbRmXaJgmLKnCcFGZnJ3O9d8VkXZHue0SrRITi6aGCVAvzg2g0qUoSGDgEJpxmXTNKlKxKxFKUjFsLFTMG3NESz6IS5YGBSgQXBDYvFos7Hd/NqUpyStnJ2kPWm0vHGONqVnWU040LXkrvjFTE80soUSzDtbPxjbFLv2n1xUWnRtMxeJS1OwGxmHdHpyY3NKjzqVCrqvdakKSjpYS2qXoHoXpViO08Ictf8AhFfwh6odsF28yoqSQSoAa6EqDDcCKd0cvRGGzTBuQR4CJixOCZZSTownKR8pI/gp9ZjHRseUn5SR/BT6zGOiFCCCCACFyukO0QiFyukO0QBuuS+4Ra1TEGZzeFJU+HE9Uhmcb43UzRQ2bDMRPU6nFZTNtq6jujya4VMhTKKanJ65UpFvKmuA85STV3J4s1eA8YA9BXosJTHnZhCgFOmzhbFVWbG4yHCu545NuBKSxnTXSSNWyuNocEKY0Hp3vGBMwfPqNRtOW3MwY/8A5B8VQB6Ai4HYidNckJA8mA6ZGbrZqO5yrEVejCFElU2e+dbNn2MvPh7C2EmziGaaVd5DUB3/AKaG/K19dXnH2wB6HZNDZcxQSJ01JIfWs5ADbCcbPE74Nk/Sf+1/fHl3la+urzj7YPKl9dXnH2wB6j8GyfpP/a/vg+DZP0k/Zf3x5d5Uvrq84+2DypfXV5x9sAemztA0ymUJ6jVtWU5rXIr4emKfSLRgWSZZFiaV456R0cDVBdwoxivK19dXnH2xIu6aVT5LqKvjJeZNDiD5+uAPSZlrwh1TCntWR6zDZvRHzw+1/uhM+8JMhSJk9K1JDsEB1BbapzDV2nfxjI2eVJteKXJSgrIxFa0kzGBxEI1sIUAkOraHYu4PmyZ9JU1x9lo2Uu8EqLJm4juExz4AwmcMSquaDMk7TvjM6K2OXLXtxlsLgA4QFY+OeDwjTLzPYPvjrGe0bNwXyRHMyWCRiS4zGIOO2sdxS948784jokzAvVIZalnCWDs47TrBJf8AdVF3Y5qi6FLVM3ljgG4As3dnnHPDJ5svtx++efH3+f8AX9XLN6n2rbiVwQkhwx7C8SuYQEuQAGFSWEMzUsuYP3v/ABESVy8QSN6kD/cI3ljrPW/NHW94xl9jWKTvR5w9sAMk0BR5w9sWSrqYRDvCxBKeJIb+UgmNPCkv8jTgNTbMmlBDK+bGZSO0t6zEudsiBNkhUw6xBZAGbFyo0bM0y4OXanH3NMezOaVsXjlb0+cPbCkJQrJj2F/UYYFiSR0zkD2gkgFwTQ5DMly2LY7JkYFmpqlOe8FQP/qreMZxepWSWtFcKVikyE7hmfXAJcvh4ws5Hv8AvigsOmVuSwXbJiEYQEplpQWo24Df+qx6nJLsxRec0jcIiXxJT5PMIA6BrEqw8otqloIE8zDRiuWk4QNnTBL0qXz8YduUTY1E5mWD4gQUk+mQ8403vFM5UlSQoASwNZsx2ExmYuNIMpf1Yp4pQggggAhckaw7YRD1mnKSaFsWqeIOYgC0udOofrH1CJ+Abog3N0D9Y+oRPgDmAboMA3R2CAOYRugwjdHYIA5hG6DCN0dggDmEboMI3R2CAOYRuiVdKR5RJ/iI/qERok3Wfj5X8RH9QgDUaeT1Js4CS2NWFXFLFTeKR4Rl7tnqRMllKVJJY6pYtlQ9jx6QZgOaVeH5wl09Q+H5xynBSGyK6zW5M+aiYwEx14hVw6atU6pIdnoSWoYs159w++OBQGST4fnHDMc9FWQ2dvGEYKEdYnSM05WZyZbUi0TBNVhSknCcIVQFyBicOSVBm2jN421jvSScbLSyBk4GWeZDZxVFH7h8B7Y5zY6h8B7YxGE4ZfdhKn+mYyYIZOGx2fMCpkwgggqoQXHRELtt4izyueUkqEvAspGZCVAkCGMhRJ8PziUm0BhRWW7841luT2OjqMVFeCovflZk+TpMtGKYsLC5ZBCUBSdXW/aILVGdcqRSXfygrtC5UuYkv8mCKAlak6xG9k8c6Ns2POp6qvD847zqeqrw/OJs/ojmxc7ZFXa5qUzDiUBqpzAYhzntVVtUUNHpSJ820O1FeH5w2og5pPh+cT298erMp07GZdsS4134Ol3UKMp/lCKFX7IoGh/EnnNVqISDhbCCCqgbYMvGEsnqHwEdSQMkkd35xjF6VY5bWac7VCth7/WY86UuY1UEdigdhFK1oUd4O+PQ0Tf3VZnZx7Y4w6h8B7Y9Eo7GEzz42xQzlnuY7HbPe47ADvfZ2v8AwR/hD1CJzDqHwHtiLfC/+HmUI1T+s4RhqGzyi/w/N/V9UU0Xl9T1JwYSzoKTxBoRFHGyBBBBABC5XSHaIRC5XSHaIAuLm6B+sfUInxAuboH6x9QifABBBBABBBBABBBBABBBBABEm6/l5P8AER/UIjRJuv5eT/El/wBQgGehTLehKiku4TiPZXxyNIie+SQ7Op/qK9kVl9SlqtDAOnAh6OHdWYJbLvglXQsHMkbHwpr3+3fHlnNLgxHHaLdF+SiWGJ/qH2UiwTme774qgVgMpIDJmB3CncEmp4AeEWicz3ffG8UrK46tDRnLqyAzkAlbYsJYtq74jWu8pkvpSf8Af/bGT0ut6VzkJwsZK1AkqLLc84lhUJNSCWc04R3SHTWZaFyihBRgCcQxDCpSS70Zhs3tHZZYp00JQk18XRsrBbedRiw4akM75cYTed4CzyFTSCoIS7AsTkM++I2jdqMyzhZSEklThOTihIfez98NaXf4Cf8AU+8RbT5RVdclJK5TEqfDZphZnZQLOWD6tKkDviWNOmnokTLNMQpakpDqBGsWBoKjs3RUaEWiXMkizy8ZXVUyWwwzNZgQ3Twhs8ogW8I90JGGcJhTNlpYOQAFAipo9WI3iOSnctaOrh8bPTjmO+K+bpDJSopJU6SQdUmoodkWBzHfDFk0ekrOJa5bzCtgpYBfEagAu4++PZghCbe7o8fqJ5IJe2rInvkkb1eYfZDtmvqVMUEpJcuzpIFA+ZHCNNdejt2SQOeXLVMPWWGG5g4iPpDYLNLKDLnIUvHRCMLYcKnLJfKm2N5I4Fai2YxyzunJIrUlge0+uK0X7+4fH8osT0T3/fEiTdMoJBJligriH6FYxhjB3ua9ROca0KxF5k5Sz47+6C9lvZph3oizUJSSlJmpG16kEdoBHc8VV5/4Vf1IZVBVoy4JZJXuv1R5RpBlL+rFPFxpBlL+rFPHA9AQQQQAQuV0h2iEQuV0h2iALi5ugfrH1CJ8QLm6B+sfUInwAQQQQAQQQQAQQQQAQQQQARJuv5eT/El/1CI0SbrHx8r+Ij+oQB6BOs6ySUqwu2wnLsUB6IjqsM7MTsPYj84sRLPW9Ag5s9b0CODwpu2jHy6KhVxqUXXNKzvUC/8AVFwnM933xzmz1vQI4EFzrbtg4xuMaCTvkyd9aJTp02YpJlstThyXyGbA7oiHQefvl+cfwRucB63oEGA9b0CLojrsyvuC7lSJAlrZwVGmVS+2FX5YFT7NMlJIClpYE5Zg1bsiaUHregQJQWGt6BG1wZPN5HJxbEHEiahJqHSpYLEMahO0Ejvh66+Tu0Sp0uYpcshC0qLFTskuW1eEeh4T1vQIMJ63oEAdOY74rpl2TMTiYBUkAodnJO0ttOyJswKca2/YI46ut6BGZJPhm4xk+UV3uKv5xPmfnC7HcykLCisKY9VthG/jE51db0CDW63oEYUILpF9uQ41D3+uIkqwJEsoxWgO9UrljMgltTht2RIlpU3S2nYN8LwHregRtxUuzKbiU69HtbEJ9qB4qlk+ISIl3olrMsHYiJuA9b0CIV8pPMTNb9k7BBRUeiNtnk+kGUv6sU8XGkGUv6sU8aIEEEEAELldIdohEKlZjtEAXNzdA/WPqET4j3TZXBCS1Xr3cIsPc9XWHj/bAEeCJKbrWciD2P8Ahjpupfh2/hgCLBEj3PV1h+v5Y4bArrD9fywAxBDsqxqUAcQrv/8AUL9z1dYfr+WAI8ESvcqZv9e3L9mOKu1YzID73/DAEaJV1fLyf4kv+oQn3PV1h4/2wkoVKUhQUHC0kbahQ2EQB61dVnRMmhMzo4VGqikOGaoI3mkXS7psaWxKSHNHmqY9jrrHmZ8uWEKK5YxYcL4A5mB0iozIiBKmWhacQWkA4hUpGTPqkNtFWibSXSRdYvts3l7Wizpnc1KSvEk1U5MsgoJYOo1cjZsMMDM9g++MZZJdpExWApCpeb4ANYNSlaCJFovO2S1AKWh1AswQRq1LsKZxbb7JSXRde+OzIUtEyXOK0qIxAnAauAGWGpTKIC9Kk84UiUMO/nFFbbNXGAT30iktSpmstQlkq6SglOKvHC42REKlrXnrKO4AcaM2+PPKM74Z0c+v4N5dltTOQVoCgkqUAFEFQalSCRm+3bDd9TFJs6ygkKYMQWLkgUIjIWC+p0pGFCqOTVKSXJc7Iftd7WhUtlKGFVKBIOqX2CmWfCO1PWjHkQLTa3CETVrmOXSpZameRGEAbX2jfBKtlqlzZKJk1RKlJdlkpIxgKB30o3GG7tt06zrC5dFB6lIPSqSSR2eiHbyve0WhUtcwl5ZdLIAFSDWlagR5YY8qat/s6XCvybaZs74zd82hflkmWJq5aF4AcJZsSyl9xOWzZENV+WvaTT/ljb/LFdbLTMmzEzFq1k4cJAAbCrENm+PVJNmdvjRr7+0bm2eSuYm0zlhIQcJLKOJQSailHfKIejNqmLx41KPRYKLkZvnvpFReWkNotCSmYuhDFgBR33NEexXjNlPgVmzuAcstkc9HtZYyp2b0HVPf98QU22goBQVK1qL7clARn5d92kikxHYQkHPiIgiXOcfGvTIrDNlkABFnByqmc5cvg1S7elHSJ/mUR4AGsOW9b2RRO2WD4gRkBbZiKJKRxSlPbmBDxvi0LRzWJwRhYIBLAcA8McXG7IjJaQZS/qxTxb6QJYoDuw/WQiojqUIIIIAIVK6Q7RCYckLZSTuIPgYAvJSlykkqlzANpKFAbBUkQr3ULOy2+qYuTyd3opDCzKIwkB5yDRReoeucN/Bjejf4Y5v8qjc3WygCpl6QN0VK7hHVaSE5rV4Q+ND7fZ1lKpBxapYL2O4qhXDuhkaKW0IKOYoSC7B6cf16TADXu2N58I4b7TvPhDs7Ra2qCQZLYQwYAHv3w5J0btyQws4NGqAfvgCMm+kjafCO+7id58IkK0ctrN5OnzR6I4NG7dhbmAWyoCRV6HZlACRpMQGxq8O71UhC9IHzUT2iJHvetv0ZPmj2wkaO23ZITm/RGwM3ZwgCP7uJ3nwhJvlJId6EHLcQfuiZ737bn5Ol8uiPbDFo0Wti2+IAbqgDx3xaYstZWn5SAASyQANUZJDCIadKJYDazDgNufqEMy9GLaG/4d8IYOH31O/OFzNHbaQxs6a/ugGsQDqdLEgkgqdWdBs9Ucm6VIUQVFRIyoNueUdstzW5H+mQrKqkBWRJp2uxharrtxSR5LKDghxLSCMQwli9MyYF1Y2rSpBThJXh3MGhMvSaWlQUnECMi3dBK0btwFLOntwh/XCve3b/AKMnuSBn2GJsiDSdIZQ2K8IWdJZbAMWD7N+f3eEImaNW5iOYAfcA+b74jzNDraokmSal6AAdwFB2CKCb76UMzrbdshY0wS2HEtmZtjZRWHQy2fMmO+8u2fMmALT35jLHMiP745W5UQ/eXbPmTHBobbPmj4iAJvvilblR0aQytyvCEzNHrcoMZCdtWS9amvfHbHo9bZeVnxdtRWFixcjSKUlYUUFYBqlThJ4EpIPHOG/d2XuX4RKF0276Knsbv+/0Qyq4ra/+HgBv3el/v+EKTpDLGxfhHfcG2/Rz4w3Nu61oSoKksFBi/wB0AVl9W5M0pKQQw2iKyLC8SoIloUgJKQQ4d1cVP4UivgAggggAhSMxCYUjMQB69ykXhzdpkAqmMbMCEoUpIJxqfoqDHKtYw9mt85LY504nEKiashiQA9QKHhtj0/TDRifaZ0pUrmv8OJbTMYVidSgQpCFBmfaMhwfO2Pkpt0tGAGQ2J3xTHqz/AOVWgpHNp2ZZb8pNoSmarHiwlUjFgJCsJUQWIrGJNrl+VFeBZkYUgS8agrFR1FGIHYqgptja8oKJirWeaAxpElYCiw1So+MZWcLQbQqbhloKkc2WJUQkKxOCw1qAPueK07OifBaaM217O+sBjmsFEqUBjLAk1LZRMvK4ZIR8WJ2qkFcwzHDkOaAcab2yitsqsKSC9So5udYuSTtPGEW68ryWOaWuXLl4WCJIYONVy1TkdsatrolJ9idH1FM1Z1gCkhlKfIj9PxiRet5STNEpYUVlmqUoqAxWqWcQAZVONMohXdZOaUVYQCQQTtOTeqHbTJWeePNSlCYlARMPyspaSHKTmxDpbjshJbIR4JtguUWYzeeVMWsJ+LckDECHUKlwE12vEi9bbhALOMRzyyMUqBPyWtSgGYElgAaBtoAcNFioKWCEpxEhQzAqqgNeJjMYumWck6LG7VSZijQJBprNk2wtnnXY3CE+UDAvCXGuBxDnYIzibPOCdVRSreDlTZE6UFCVg/aIIfiree0xMeOUU7I5J9CrVNs9pnrlyErlk6qAslODCA/QUyluFZntctD1yy+aCkqK8easbuBTDQ5VxxQSLnnSynEzgudtM8xntizsSpoUpU1ZWTtNTUufSSe+OGLFKMu+DV8l3ZZbzHeXrEnXDkYWSO3bSn3xa26zJEkrwAKSUVwBBOsASwydzGVQuagqWA4V0TiYoLEOADwUajPuhqRabSzTJ0xYcO6i1C9RtyEdvT/Cc3JX9fi+zjkxTlNNPyay7bIJ6gkh2Qo/7kiJ064kJd0jVDmmQ/QjMyLytUopXZsB2TAstiS4UwOY6OysVdvtd4z5i1LmhCTklBLAY8YSQQMQBJZ32RqM6VHp2SL2dM1Akn93uxND/uek7f8AYPDty2bW2iKcKVhQnNVNrOQRtp4vD829iEqSEKSWLEKAZxQuDTPuFNpjx5oTlWhmLXklqAlrIBoUpPpUNnZEGVpLNlqUk8zgBUA9nRMmdI1KlsfTsiBYps0PzqytVKmpYZDuiJarvmuVPRRJHROdd75EZ7Y9SUoRS8mHTNVO0p51EuXzUkHFrLRJEtZYE0wqYDIM1Yp594TFLWhBU4IyUzDCDSo3k5HuissdlmJmBSi4GyLyzzFAaplVrrPirSrDh6REk56/bJS8jVlKyDjmzRQtrPWrAsGz4xONoQkMtToCmJWSAQDTEQ5AJYPWIUy3TyGxIA4Jr4l4iWyUuZLUgF1GtTuOLM8BGcakuX/0fF8IE3/Z1WRUyalCZwWyZaSU4kmgNTWoLt6InXJbEFBKFEpxbXcHCHFYyvuHNCiCBQmjv9zGrxcXVLMpGE5u+XCO8ZTaqRNIp7IpLpsBtC55VOmDCshKUzGbW6Sku5TkKNU50hKEql2uYkhaU4CyVKKmyB6Vc3zhKbgtcicZ0taEKJUUl3oreGIyO2GLHdU2VMUuYQXBBLkkktm44RKe13wbtVRX32hTgly7kcA7RVRb3nalpcBVFJKS21OIKYvlUDwiojbZhBBBBEKEdSWLwQQBrbPyjzkISnm0HCAHOJywZzrZ0hz4TJ/zUv8A3figggBqZyhLUXVZ5BO8pJPpMJ9/6vo1n8z84IIAPf8Aq+jWfzPzg9/yvo1n8z84IIAPf+r6NZ/M/OEzdO1KSR5PIDghwiocM4rnHIIAz/lZ6y/Og8rV1l+dHIIA75WrrL86DytXWX50EEAHlZ6y/Og8rV1l+dHIIA75WrrL86HZ80pZpilOAaKNH2FwKwQQA15Yrrr86O+Wq66/OgggDhtiusvzoPKz1l+dHIIA75WesvzoPKj1l+dHIIA75WesvzoPLFdZfnQQQAeWK6y/Og8rV1l+dBBAB5WesvzoPKz1l+dHIIA75Uesvzo4bQesvzo5BACVzHG3vMNwQQAQQQQB/9k="/>
          <p:cNvSpPr>
            <a:spLocks noChangeAspect="1" noChangeArrowheads="1"/>
          </p:cNvSpPr>
          <p:nvPr/>
        </p:nvSpPr>
        <p:spPr bwMode="auto">
          <a:xfrm>
            <a:off x="17399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699" y="307731"/>
            <a:ext cx="9023513" cy="5732585"/>
          </a:xfrm>
          <a:prstGeom prst="rect">
            <a:avLst/>
          </a:prstGeom>
        </p:spPr>
      </p:pic>
    </p:spTree>
    <p:extLst>
      <p:ext uri="{BB962C8B-B14F-4D97-AF65-F5344CB8AC3E}">
        <p14:creationId xmlns:p14="http://schemas.microsoft.com/office/powerpoint/2010/main" val="7834438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080383" cy="5878532"/>
          </a:xfrm>
          <a:prstGeom prst="rect">
            <a:avLst/>
          </a:prstGeom>
        </p:spPr>
        <p:txBody>
          <a:bodyPr wrap="square">
            <a:spAutoFit/>
          </a:bodyPr>
          <a:lstStyle/>
          <a:p>
            <a:endParaRPr lang="en-US" sz="3200" dirty="0" smtClean="0">
              <a:solidFill>
                <a:schemeClr val="bg2"/>
              </a:solidFill>
            </a:endParaRPr>
          </a:p>
          <a:p>
            <a:endParaRPr lang="en-US" sz="3200" dirty="0">
              <a:solidFill>
                <a:schemeClr val="bg2"/>
              </a:solidFill>
            </a:endParaRPr>
          </a:p>
          <a:p>
            <a:r>
              <a:rPr lang="en-US" sz="3200" dirty="0" smtClean="0">
                <a:solidFill>
                  <a:schemeClr val="bg2"/>
                </a:solidFill>
              </a:rPr>
              <a:t>While becoming an artist….Certainly</a:t>
            </a:r>
            <a:r>
              <a:rPr lang="en-US" sz="3200" dirty="0">
                <a:solidFill>
                  <a:schemeClr val="bg2"/>
                </a:solidFill>
              </a:rPr>
              <a:t>, failure is a very real possibility and you should be at peace with it, and prepared to </a:t>
            </a:r>
            <a:r>
              <a:rPr lang="en-US" sz="3200" b="1" u="sng" dirty="0" smtClean="0">
                <a:solidFill>
                  <a:schemeClr val="bg2"/>
                </a:solidFill>
              </a:rPr>
              <a:t>regroup</a:t>
            </a:r>
            <a:r>
              <a:rPr lang="en-US" sz="3200" dirty="0" smtClean="0">
                <a:solidFill>
                  <a:schemeClr val="bg2"/>
                </a:solidFill>
              </a:rPr>
              <a:t> and go on if it happens….. </a:t>
            </a:r>
          </a:p>
          <a:p>
            <a:endParaRPr lang="en-US" sz="3200" dirty="0" smtClean="0">
              <a:solidFill>
                <a:schemeClr val="bg2"/>
              </a:solidFill>
            </a:endParaRPr>
          </a:p>
          <a:p>
            <a:endParaRPr lang="en-US" sz="3200" dirty="0">
              <a:solidFill>
                <a:schemeClr val="bg2"/>
              </a:solidFill>
            </a:endParaRPr>
          </a:p>
          <a:p>
            <a:endParaRPr lang="en-US" sz="3200" dirty="0">
              <a:solidFill>
                <a:schemeClr val="bg2"/>
              </a:solidFill>
            </a:endParaRPr>
          </a:p>
          <a:p>
            <a:pPr algn="ctr"/>
            <a:r>
              <a:rPr lang="en-US" sz="4000" i="1" dirty="0" smtClean="0">
                <a:solidFill>
                  <a:srgbClr val="FFFF00"/>
                </a:solidFill>
              </a:rPr>
              <a:t>“</a:t>
            </a:r>
            <a:r>
              <a:rPr lang="en-US" sz="4000" i="1" dirty="0">
                <a:solidFill>
                  <a:srgbClr val="FFFF00"/>
                </a:solidFill>
              </a:rPr>
              <a:t>There is no comparison between that which is lost by not succeeding and that which is lost by not trying</a:t>
            </a:r>
            <a:r>
              <a:rPr lang="en-US" sz="4000" i="1" dirty="0" smtClean="0">
                <a:solidFill>
                  <a:srgbClr val="FFFF00"/>
                </a:solidFill>
              </a:rPr>
              <a:t>.”</a:t>
            </a:r>
          </a:p>
          <a:p>
            <a:pPr algn="ctr"/>
            <a:r>
              <a:rPr lang="en-US" sz="4000" i="1" dirty="0" smtClean="0">
                <a:solidFill>
                  <a:srgbClr val="FFFF00"/>
                </a:solidFill>
              </a:rPr>
              <a:t>…. </a:t>
            </a:r>
            <a:r>
              <a:rPr lang="en-US" sz="4000" dirty="0" smtClean="0">
                <a:solidFill>
                  <a:srgbClr val="FFFF00"/>
                </a:solidFill>
              </a:rPr>
              <a:t>Francis Bacon</a:t>
            </a:r>
            <a:endParaRPr lang="en-US" sz="4000" dirty="0">
              <a:solidFill>
                <a:srgbClr val="FFFF00"/>
              </a:solidFill>
            </a:endParaRPr>
          </a:p>
        </p:txBody>
      </p:sp>
    </p:spTree>
    <p:extLst>
      <p:ext uri="{BB962C8B-B14F-4D97-AF65-F5344CB8AC3E}">
        <p14:creationId xmlns:p14="http://schemas.microsoft.com/office/powerpoint/2010/main" val="4063103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685" y="133273"/>
            <a:ext cx="9738635" cy="6490800"/>
          </a:xfrm>
          <a:prstGeom prst="rect">
            <a:avLst/>
          </a:prstGeom>
        </p:spPr>
      </p:pic>
      <p:sp>
        <p:nvSpPr>
          <p:cNvPr id="3" name="TextBox 2"/>
          <p:cNvSpPr txBox="1"/>
          <p:nvPr/>
        </p:nvSpPr>
        <p:spPr>
          <a:xfrm>
            <a:off x="1210614" y="133273"/>
            <a:ext cx="9480831" cy="5170646"/>
          </a:xfrm>
          <a:prstGeom prst="rect">
            <a:avLst/>
          </a:prstGeom>
          <a:noFill/>
        </p:spPr>
        <p:txBody>
          <a:bodyPr wrap="square" rtlCol="0">
            <a:spAutoFit/>
          </a:bodyPr>
          <a:lstStyle/>
          <a:p>
            <a:pPr algn="ctr"/>
            <a:r>
              <a:rPr lang="en-US" sz="2800" b="1" dirty="0">
                <a:solidFill>
                  <a:schemeClr val="accent4">
                    <a:lumMod val="75000"/>
                  </a:schemeClr>
                </a:solidFill>
              </a:rPr>
              <a:t>SO.... WHAT’S IT ALL ABOUT</a:t>
            </a:r>
            <a:r>
              <a:rPr lang="en-US" sz="2800" b="1" dirty="0" smtClean="0">
                <a:solidFill>
                  <a:schemeClr val="accent4">
                    <a:lumMod val="75000"/>
                  </a:schemeClr>
                </a:solidFill>
              </a:rPr>
              <a:t>?..................</a:t>
            </a:r>
            <a:endParaRPr lang="en-US" dirty="0">
              <a:solidFill>
                <a:schemeClr val="accent4">
                  <a:lumMod val="75000"/>
                </a:schemeClr>
              </a:solidFill>
            </a:endParaRPr>
          </a:p>
          <a:p>
            <a:endParaRPr lang="en-US" dirty="0">
              <a:solidFill>
                <a:schemeClr val="bg2">
                  <a:lumMod val="25000"/>
                </a:schemeClr>
              </a:solidFill>
            </a:endParaRPr>
          </a:p>
          <a:p>
            <a:pPr algn="ctr"/>
            <a:r>
              <a:rPr lang="en-US" sz="2800" b="1" dirty="0">
                <a:solidFill>
                  <a:schemeClr val="tx1">
                    <a:lumMod val="95000"/>
                    <a:lumOff val="5000"/>
                  </a:schemeClr>
                </a:solidFill>
              </a:rPr>
              <a:t>It’s </a:t>
            </a:r>
            <a:r>
              <a:rPr lang="en-US" sz="2800" b="1" dirty="0" smtClean="0">
                <a:solidFill>
                  <a:schemeClr val="tx1">
                    <a:lumMod val="95000"/>
                    <a:lumOff val="5000"/>
                  </a:schemeClr>
                </a:solidFill>
              </a:rPr>
              <a:t>about becoming an artist, not just a photographer. Enjoy the journey… enjoy life…enjoy all the being an artist will do for </a:t>
            </a:r>
            <a:r>
              <a:rPr lang="en-US" sz="4400" b="1" u="sng" dirty="0" smtClean="0">
                <a:solidFill>
                  <a:srgbClr val="FFFF00"/>
                </a:solidFill>
              </a:rPr>
              <a:t>YOU !</a:t>
            </a:r>
            <a:endParaRPr lang="en-US" sz="2400" u="sng" dirty="0">
              <a:solidFill>
                <a:srgbClr val="FFFF00"/>
              </a:solidFill>
            </a:endParaRPr>
          </a:p>
          <a:p>
            <a:endParaRPr lang="en-US" dirty="0">
              <a:solidFill>
                <a:schemeClr val="accent4">
                  <a:lumMod val="60000"/>
                  <a:lumOff val="40000"/>
                </a:schemeClr>
              </a:solidFill>
            </a:endParaRPr>
          </a:p>
          <a:p>
            <a:endParaRPr lang="en-US" dirty="0">
              <a:solidFill>
                <a:schemeClr val="accent4">
                  <a:lumMod val="60000"/>
                  <a:lumOff val="40000"/>
                </a:schemeClr>
              </a:solidFill>
            </a:endParaRPr>
          </a:p>
          <a:p>
            <a:endParaRPr lang="en-US" dirty="0" smtClean="0">
              <a:solidFill>
                <a:schemeClr val="accent4">
                  <a:lumMod val="60000"/>
                  <a:lumOff val="40000"/>
                </a:schemeClr>
              </a:solidFill>
            </a:endParaRPr>
          </a:p>
          <a:p>
            <a:r>
              <a:rPr lang="en-US" dirty="0">
                <a:solidFill>
                  <a:schemeClr val="accent4">
                    <a:lumMod val="60000"/>
                    <a:lumOff val="40000"/>
                  </a:schemeClr>
                </a:solidFill>
              </a:rPr>
              <a:t> </a:t>
            </a:r>
          </a:p>
          <a:p>
            <a:r>
              <a:rPr lang="en-US" dirty="0" smtClean="0">
                <a:solidFill>
                  <a:schemeClr val="accent4">
                    <a:lumMod val="60000"/>
                    <a:lumOff val="40000"/>
                  </a:schemeClr>
                </a:solidFill>
              </a:rPr>
              <a:t>                                               </a:t>
            </a:r>
            <a:r>
              <a:rPr lang="en-US" sz="2800" dirty="0" smtClean="0">
                <a:solidFill>
                  <a:srgbClr val="FFFF00"/>
                </a:solidFill>
              </a:rPr>
              <a:t>THANK </a:t>
            </a:r>
            <a:r>
              <a:rPr lang="en-US" sz="2800" dirty="0">
                <a:solidFill>
                  <a:srgbClr val="FFFF00"/>
                </a:solidFill>
              </a:rPr>
              <a:t>YOU ALL FOR COMING</a:t>
            </a:r>
            <a:r>
              <a:rPr lang="en-US" sz="2800" dirty="0" smtClean="0">
                <a:solidFill>
                  <a:srgbClr val="FFFF00"/>
                </a:solidFill>
              </a:rPr>
              <a:t>!!!</a:t>
            </a:r>
          </a:p>
          <a:p>
            <a:endParaRPr lang="en-US" sz="2800" dirty="0">
              <a:solidFill>
                <a:srgbClr val="FFFF00"/>
              </a:solidFill>
            </a:endParaRPr>
          </a:p>
          <a:p>
            <a:endParaRPr lang="en-US" sz="2800" dirty="0" smtClean="0">
              <a:solidFill>
                <a:srgbClr val="FFFF00"/>
              </a:solidFill>
            </a:endParaRPr>
          </a:p>
          <a:p>
            <a:endParaRPr lang="en-US" sz="2800" dirty="0">
              <a:solidFill>
                <a:srgbClr val="FFFF00"/>
              </a:solidFill>
            </a:endParaRPr>
          </a:p>
        </p:txBody>
      </p:sp>
      <p:sp>
        <p:nvSpPr>
          <p:cNvPr id="5" name="TextBox 4"/>
          <p:cNvSpPr txBox="1"/>
          <p:nvPr/>
        </p:nvSpPr>
        <p:spPr>
          <a:xfrm>
            <a:off x="4994030" y="6172198"/>
            <a:ext cx="5697416" cy="369332"/>
          </a:xfrm>
          <a:prstGeom prst="rect">
            <a:avLst/>
          </a:prstGeom>
          <a:noFill/>
        </p:spPr>
        <p:txBody>
          <a:bodyPr wrap="square" rtlCol="0">
            <a:spAutoFit/>
          </a:bodyPr>
          <a:lstStyle/>
          <a:p>
            <a:r>
              <a:rPr lang="en-US" sz="800" dirty="0">
                <a:solidFill>
                  <a:srgbClr val="00B0F0"/>
                </a:solidFill>
              </a:rPr>
              <a:t>©Jack Graham Photography LLC/ All Rights Reserved </a:t>
            </a:r>
            <a:r>
              <a:rPr lang="en-US" sz="900" dirty="0">
                <a:solidFill>
                  <a:srgbClr val="00B0F0"/>
                </a:solidFill>
              </a:rPr>
              <a:t>     /    All Images made using Fujifilm Cameras and </a:t>
            </a:r>
            <a:r>
              <a:rPr lang="en-US" sz="900" dirty="0" err="1">
                <a:solidFill>
                  <a:srgbClr val="00B0F0"/>
                </a:solidFill>
              </a:rPr>
              <a:t>Fujinon</a:t>
            </a:r>
            <a:r>
              <a:rPr lang="en-US" sz="900" dirty="0">
                <a:solidFill>
                  <a:srgbClr val="00B0F0"/>
                </a:solidFill>
              </a:rPr>
              <a:t> Lenses                                                                                                                                                                                                                                                                                                                                              v91210169_</a:t>
            </a:r>
          </a:p>
        </p:txBody>
      </p:sp>
    </p:spTree>
    <p:extLst>
      <p:ext uri="{BB962C8B-B14F-4D97-AF65-F5344CB8AC3E}">
        <p14:creationId xmlns:p14="http://schemas.microsoft.com/office/powerpoint/2010/main" val="4245190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253803" y="9182637"/>
            <a:ext cx="558084" cy="156904492"/>
          </a:xfrm>
          <a:prstGeom prst="rect">
            <a:avLst/>
          </a:prstGeom>
          <a:noFill/>
        </p:spPr>
        <p:txBody>
          <a:bodyPr wrap="square" rtlCol="0">
            <a:spAutoFit/>
          </a:bodyPr>
          <a:lstStyle/>
          <a:p>
            <a:endParaRPr lang="en-US" dirty="0"/>
          </a:p>
          <a:p>
            <a:pPr algn="ctr"/>
            <a:r>
              <a:rPr lang="en-US" sz="2000" dirty="0"/>
              <a:t>Rather, I feel like personalizing a place—and making the location or subject more meaningful….Having a relationship with either the place or subject… CAN BE AMAZINGLY REWARDING…..  Leaving photography totally out of the equation.</a:t>
            </a:r>
          </a:p>
          <a:p>
            <a:pPr algn="ctr"/>
            <a:r>
              <a:rPr lang="en-US" sz="2400" dirty="0">
                <a:solidFill>
                  <a:srgbClr val="FF6600"/>
                </a:solidFill>
              </a:rPr>
              <a:t>I </a:t>
            </a:r>
            <a:r>
              <a:rPr lang="en-US" sz="2400" dirty="0" smtClean="0">
                <a:solidFill>
                  <a:srgbClr val="FF6600"/>
                </a:solidFill>
              </a:rPr>
              <a:t>also care </a:t>
            </a:r>
            <a:r>
              <a:rPr lang="en-US" sz="2400" dirty="0">
                <a:solidFill>
                  <a:srgbClr val="FF6600"/>
                </a:solidFill>
              </a:rPr>
              <a:t>more about the “Art of making the image” than the image itself.</a:t>
            </a:r>
          </a:p>
          <a:p>
            <a:endParaRPr lang="en-US" sz="1600" dirty="0"/>
          </a:p>
          <a:p>
            <a:pPr algn="ctr"/>
            <a:r>
              <a:rPr lang="en-US" sz="2400" dirty="0">
                <a:solidFill>
                  <a:schemeClr val="accent5">
                    <a:lumMod val="40000"/>
                    <a:lumOff val="60000"/>
                  </a:schemeClr>
                </a:solidFill>
              </a:rPr>
              <a:t>WHEN YOU HAVE THIS RELATIONSHIP WITH A PLACE AND EXPERIENCES:</a:t>
            </a:r>
          </a:p>
          <a:p>
            <a:endParaRPr lang="en-US" sz="1600" dirty="0"/>
          </a:p>
          <a:p>
            <a:pPr marL="285750" indent="-285750">
              <a:buFont typeface="Wingdings" panose="05000000000000000000" pitchFamily="2" charset="2"/>
              <a:buChar char="Ø"/>
            </a:pPr>
            <a:r>
              <a:rPr lang="en-US" sz="2000" dirty="0"/>
              <a:t>Your life is better for it</a:t>
            </a:r>
          </a:p>
          <a:p>
            <a:endParaRPr lang="en-US" sz="2000" dirty="0"/>
          </a:p>
          <a:p>
            <a:pPr marL="285750" indent="-285750">
              <a:buFont typeface="Wingdings" panose="05000000000000000000" pitchFamily="2" charset="2"/>
              <a:buChar char="Ø"/>
            </a:pPr>
            <a:r>
              <a:rPr lang="en-US" sz="2000" dirty="0"/>
              <a:t>Your creations will be inspired by it</a:t>
            </a:r>
            <a:r>
              <a:rPr lang="en-US" sz="2400" dirty="0"/>
              <a:t>.                   AND……</a:t>
            </a:r>
          </a:p>
          <a:p>
            <a:pPr marL="285750" indent="-285750">
              <a:buFont typeface="Wingdings" panose="05000000000000000000" pitchFamily="2" charset="2"/>
              <a:buChar char="Ø"/>
            </a:pPr>
            <a:endParaRPr lang="en-US" dirty="0"/>
          </a:p>
          <a:p>
            <a:pPr algn="ctr"/>
            <a:r>
              <a:rPr lang="en-US" sz="2800" dirty="0">
                <a:solidFill>
                  <a:schemeClr val="accent5">
                    <a:lumMod val="40000"/>
                    <a:lumOff val="60000"/>
                  </a:schemeClr>
                </a:solidFill>
              </a:rPr>
              <a:t>YOU </a:t>
            </a:r>
            <a:r>
              <a:rPr lang="en-US" sz="2800" u="sng" dirty="0">
                <a:solidFill>
                  <a:schemeClr val="accent5">
                    <a:lumMod val="40000"/>
                    <a:lumOff val="60000"/>
                  </a:schemeClr>
                </a:solidFill>
              </a:rPr>
              <a:t>WILL</a:t>
            </a:r>
            <a:r>
              <a:rPr lang="en-US" sz="2800" dirty="0">
                <a:solidFill>
                  <a:schemeClr val="accent5">
                    <a:lumMod val="40000"/>
                    <a:lumOff val="60000"/>
                  </a:schemeClr>
                </a:solidFill>
              </a:rPr>
              <a:t> MAKE IMAGES THAT……</a:t>
            </a:r>
            <a:r>
              <a:rPr lang="en-US" sz="2000" dirty="0">
                <a:solidFill>
                  <a:schemeClr val="accent5">
                    <a:lumMod val="40000"/>
                    <a:lumOff val="60000"/>
                  </a:schemeClr>
                </a:solidFill>
              </a:rPr>
              <a:t>…</a:t>
            </a:r>
            <a:endParaRPr lang="en-US" dirty="0">
              <a:solidFill>
                <a:schemeClr val="accent5">
                  <a:lumMod val="40000"/>
                  <a:lumOff val="60000"/>
                </a:schemeClr>
              </a:solidFill>
            </a:endParaRPr>
          </a:p>
          <a:p>
            <a:pPr marL="285750" indent="-285750">
              <a:buFont typeface="Wingdings" panose="05000000000000000000" pitchFamily="2" charset="2"/>
              <a:buChar char="Ø"/>
            </a:pPr>
            <a:r>
              <a:rPr lang="en-US" sz="2000" dirty="0"/>
              <a:t>Are not just aesthetic pleasing, but also expressive</a:t>
            </a:r>
          </a:p>
          <a:p>
            <a:endParaRPr lang="en-US" sz="2000" dirty="0"/>
          </a:p>
          <a:p>
            <a:pPr marL="285750" indent="-285750">
              <a:buFont typeface="Wingdings" panose="05000000000000000000" pitchFamily="2" charset="2"/>
              <a:buChar char="Ø"/>
            </a:pPr>
            <a:r>
              <a:rPr lang="en-US" sz="2000" dirty="0"/>
              <a:t>That convey not just aesthetic pleasing images, but also images that have a part of you in them (what makes these  places special and meaningful to you.)</a:t>
            </a:r>
          </a:p>
          <a:p>
            <a:endParaRPr lang="en-US" sz="2000" dirty="0"/>
          </a:p>
          <a:p>
            <a:pPr marL="285750" indent="-285750">
              <a:buFont typeface="Wingdings" panose="05000000000000000000" pitchFamily="2" charset="2"/>
              <a:buChar char="Ø"/>
            </a:pPr>
            <a:r>
              <a:rPr lang="en-US" sz="2000" dirty="0"/>
              <a:t> This kind of expressive work makes for more satisfying, and better, ART… than just a beautiful trophy.</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
        <p:nvSpPr>
          <p:cNvPr id="3" name="TextBox 2"/>
          <p:cNvSpPr txBox="1"/>
          <p:nvPr/>
        </p:nvSpPr>
        <p:spPr>
          <a:xfrm>
            <a:off x="0" y="1146220"/>
            <a:ext cx="12192000" cy="4154984"/>
          </a:xfrm>
          <a:prstGeom prst="rect">
            <a:avLst/>
          </a:prstGeom>
          <a:noFill/>
        </p:spPr>
        <p:txBody>
          <a:bodyPr wrap="square" rtlCol="0">
            <a:spAutoFit/>
          </a:bodyPr>
          <a:lstStyle/>
          <a:p>
            <a:pPr algn="ctr"/>
            <a:r>
              <a:rPr lang="en-US" sz="4800" b="1" dirty="0">
                <a:solidFill>
                  <a:schemeClr val="accent4">
                    <a:lumMod val="40000"/>
                    <a:lumOff val="60000"/>
                  </a:schemeClr>
                </a:solidFill>
              </a:rPr>
              <a:t>“I DON’T CARE ABOUT THE </a:t>
            </a:r>
            <a:r>
              <a:rPr lang="en-US" sz="4800" b="1" dirty="0" smtClean="0">
                <a:solidFill>
                  <a:schemeClr val="accent4">
                    <a:lumMod val="40000"/>
                    <a:lumOff val="60000"/>
                  </a:schemeClr>
                </a:solidFill>
              </a:rPr>
              <a:t>IMAGES”</a:t>
            </a:r>
          </a:p>
          <a:p>
            <a:pPr algn="ctr"/>
            <a:endParaRPr lang="en-US" sz="3600" dirty="0" smtClean="0">
              <a:solidFill>
                <a:schemeClr val="bg2"/>
              </a:solidFill>
            </a:endParaRPr>
          </a:p>
          <a:p>
            <a:pPr algn="ctr"/>
            <a:r>
              <a:rPr lang="en-US" sz="3600" dirty="0" smtClean="0">
                <a:solidFill>
                  <a:schemeClr val="bg2"/>
                </a:solidFill>
              </a:rPr>
              <a:t>Photographs</a:t>
            </a:r>
            <a:r>
              <a:rPr lang="en-US" sz="3600" dirty="0">
                <a:solidFill>
                  <a:schemeClr val="bg2"/>
                </a:solidFill>
              </a:rPr>
              <a:t>, to me, are not </a:t>
            </a:r>
            <a:r>
              <a:rPr lang="en-US" sz="3600" dirty="0" smtClean="0">
                <a:solidFill>
                  <a:schemeClr val="bg2"/>
                </a:solidFill>
              </a:rPr>
              <a:t>my </a:t>
            </a:r>
            <a:r>
              <a:rPr lang="en-US" sz="3600" dirty="0">
                <a:solidFill>
                  <a:schemeClr val="bg2"/>
                </a:solidFill>
              </a:rPr>
              <a:t>ultimate goal; they are </a:t>
            </a:r>
            <a:r>
              <a:rPr lang="en-US" sz="3600" dirty="0" smtClean="0">
                <a:solidFill>
                  <a:schemeClr val="bg2"/>
                </a:solidFill>
              </a:rPr>
              <a:t>byproduct of my </a:t>
            </a:r>
            <a:r>
              <a:rPr lang="en-US" sz="3600" dirty="0">
                <a:solidFill>
                  <a:schemeClr val="bg2"/>
                </a:solidFill>
              </a:rPr>
              <a:t>experiences</a:t>
            </a:r>
            <a:r>
              <a:rPr lang="en-US" sz="3600" dirty="0" smtClean="0">
                <a:solidFill>
                  <a:schemeClr val="bg2"/>
                </a:solidFill>
              </a:rPr>
              <a:t> </a:t>
            </a:r>
          </a:p>
          <a:p>
            <a:pPr algn="ctr"/>
            <a:r>
              <a:rPr lang="en-US" sz="3600" dirty="0" smtClean="0"/>
              <a:t>experiences</a:t>
            </a:r>
            <a:endParaRPr lang="en-US" sz="3600" dirty="0">
              <a:solidFill>
                <a:schemeClr val="accent4">
                  <a:lumMod val="40000"/>
                  <a:lumOff val="60000"/>
                </a:schemeClr>
              </a:solidFill>
            </a:endParaRPr>
          </a:p>
          <a:p>
            <a:pPr algn="ctr"/>
            <a:r>
              <a:rPr lang="en-US" sz="3600" dirty="0">
                <a:solidFill>
                  <a:srgbClr val="FF6600"/>
                </a:solidFill>
              </a:rPr>
              <a:t>I also care more about the “</a:t>
            </a:r>
            <a:r>
              <a:rPr lang="en-US" sz="3600" u="sng" dirty="0">
                <a:solidFill>
                  <a:srgbClr val="FF6600"/>
                </a:solidFill>
              </a:rPr>
              <a:t>Art</a:t>
            </a:r>
            <a:r>
              <a:rPr lang="en-US" sz="3600" dirty="0">
                <a:solidFill>
                  <a:srgbClr val="FF6600"/>
                </a:solidFill>
              </a:rPr>
              <a:t> of making the image” than the image itself</a:t>
            </a:r>
            <a:r>
              <a:rPr lang="en-US" sz="3600" dirty="0" smtClean="0">
                <a:solidFill>
                  <a:srgbClr val="FF6600"/>
                </a:solidFill>
              </a:rPr>
              <a:t>.</a:t>
            </a:r>
            <a:endParaRPr lang="en-US" sz="2800" dirty="0"/>
          </a:p>
        </p:txBody>
      </p:sp>
    </p:spTree>
    <p:extLst>
      <p:ext uri="{BB962C8B-B14F-4D97-AF65-F5344CB8AC3E}">
        <p14:creationId xmlns:p14="http://schemas.microsoft.com/office/powerpoint/2010/main" val="1408907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90" y="93307"/>
            <a:ext cx="12192000" cy="523220"/>
          </a:xfrm>
          <a:prstGeom prst="rect">
            <a:avLst/>
          </a:prstGeom>
          <a:noFill/>
        </p:spPr>
        <p:txBody>
          <a:bodyPr wrap="square" rtlCol="0">
            <a:spAutoFit/>
          </a:bodyPr>
          <a:lstStyle/>
          <a:p>
            <a:pPr algn="ctr"/>
            <a:r>
              <a:rPr lang="en-US" sz="2800" dirty="0" smtClean="0">
                <a:solidFill>
                  <a:schemeClr val="accent4">
                    <a:lumMod val="60000"/>
                    <a:lumOff val="40000"/>
                  </a:schemeClr>
                </a:solidFill>
              </a:rPr>
              <a:t>REMEMBER……………….YOU ARE THE ONLY ONE WHO HAS TO LIKE THE IMEGE</a:t>
            </a:r>
            <a:endParaRPr lang="en-US" sz="2800" dirty="0">
              <a:solidFill>
                <a:schemeClr val="accent4">
                  <a:lumMod val="60000"/>
                  <a:lumOff val="4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66" y="709127"/>
            <a:ext cx="4036971" cy="6008913"/>
          </a:xfrm>
          <a:prstGeom prst="rect">
            <a:avLst/>
          </a:prstGeom>
        </p:spPr>
      </p:pic>
    </p:spTree>
    <p:extLst>
      <p:ext uri="{BB962C8B-B14F-4D97-AF65-F5344CB8AC3E}">
        <p14:creationId xmlns:p14="http://schemas.microsoft.com/office/powerpoint/2010/main" val="230339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613" y="360608"/>
            <a:ext cx="11247361" cy="4924425"/>
          </a:xfrm>
          <a:prstGeom prst="rect">
            <a:avLst/>
          </a:prstGeom>
          <a:noFill/>
        </p:spPr>
        <p:txBody>
          <a:bodyPr wrap="square" rtlCol="0">
            <a:spAutoFit/>
          </a:bodyPr>
          <a:lstStyle/>
          <a:p>
            <a:pPr algn="ctr"/>
            <a:r>
              <a:rPr lang="en-US" sz="4800" dirty="0" smtClean="0">
                <a:solidFill>
                  <a:schemeClr val="accent1"/>
                </a:solidFill>
              </a:rPr>
              <a:t>A SENSE OF PLACE</a:t>
            </a:r>
          </a:p>
          <a:p>
            <a:endParaRPr lang="en-US" dirty="0">
              <a:solidFill>
                <a:schemeClr val="bg2"/>
              </a:solidFill>
            </a:endParaRPr>
          </a:p>
          <a:p>
            <a:endParaRPr lang="en-US" sz="2400" dirty="0" smtClean="0">
              <a:solidFill>
                <a:schemeClr val="bg2"/>
              </a:solidFill>
            </a:endParaRPr>
          </a:p>
          <a:p>
            <a:pPr marL="285750" indent="-285750">
              <a:buFont typeface="Wingdings" panose="05000000000000000000" pitchFamily="2" charset="2"/>
              <a:buChar char="Ø"/>
            </a:pPr>
            <a:r>
              <a:rPr lang="en-US" sz="2800" dirty="0" smtClean="0">
                <a:solidFill>
                  <a:schemeClr val="bg2"/>
                </a:solidFill>
              </a:rPr>
              <a:t>Develop a </a:t>
            </a:r>
            <a:r>
              <a:rPr lang="en-US" sz="2800" dirty="0" smtClean="0">
                <a:solidFill>
                  <a:schemeClr val="accent4">
                    <a:lumMod val="40000"/>
                    <a:lumOff val="60000"/>
                  </a:schemeClr>
                </a:solidFill>
              </a:rPr>
              <a:t>relationship </a:t>
            </a:r>
            <a:r>
              <a:rPr lang="en-US" sz="2800" dirty="0">
                <a:solidFill>
                  <a:schemeClr val="accent4">
                    <a:lumMod val="40000"/>
                    <a:lumOff val="60000"/>
                  </a:schemeClr>
                </a:solidFill>
              </a:rPr>
              <a:t>with a place</a:t>
            </a:r>
            <a:r>
              <a:rPr lang="en-US" sz="2800" dirty="0">
                <a:solidFill>
                  <a:schemeClr val="bg2"/>
                </a:solidFill>
              </a:rPr>
              <a:t>, your life </a:t>
            </a:r>
            <a:r>
              <a:rPr lang="en-US" sz="2800" dirty="0" smtClean="0">
                <a:solidFill>
                  <a:schemeClr val="bg2"/>
                </a:solidFill>
              </a:rPr>
              <a:t>will be </a:t>
            </a:r>
            <a:r>
              <a:rPr lang="en-US" sz="2800" dirty="0">
                <a:solidFill>
                  <a:schemeClr val="bg2"/>
                </a:solidFill>
              </a:rPr>
              <a:t>better for </a:t>
            </a:r>
            <a:r>
              <a:rPr lang="en-US" sz="2800" dirty="0" smtClean="0">
                <a:solidFill>
                  <a:schemeClr val="bg2"/>
                </a:solidFill>
              </a:rPr>
              <a:t>it.</a:t>
            </a:r>
          </a:p>
          <a:p>
            <a:endParaRPr lang="en-US" sz="2800" dirty="0" smtClean="0">
              <a:solidFill>
                <a:schemeClr val="bg2"/>
              </a:solidFill>
            </a:endParaRPr>
          </a:p>
          <a:p>
            <a:pPr marL="285750" indent="-285750">
              <a:buFont typeface="Wingdings" panose="05000000000000000000" pitchFamily="2" charset="2"/>
              <a:buChar char="Ø"/>
            </a:pPr>
            <a:r>
              <a:rPr lang="en-US" sz="2800" dirty="0" smtClean="0">
                <a:solidFill>
                  <a:schemeClr val="bg2"/>
                </a:solidFill>
              </a:rPr>
              <a:t>Your </a:t>
            </a:r>
            <a:r>
              <a:rPr lang="en-US" sz="2800" dirty="0">
                <a:solidFill>
                  <a:schemeClr val="bg2"/>
                </a:solidFill>
              </a:rPr>
              <a:t>creations will be inspired by it. </a:t>
            </a:r>
            <a:r>
              <a:rPr lang="en-US" sz="2800" dirty="0" smtClean="0">
                <a:solidFill>
                  <a:schemeClr val="bg2"/>
                </a:solidFill>
              </a:rPr>
              <a:t>This will allow you to make photographs that </a:t>
            </a:r>
            <a:r>
              <a:rPr lang="en-US" sz="2800" dirty="0">
                <a:solidFill>
                  <a:schemeClr val="bg2"/>
                </a:solidFill>
              </a:rPr>
              <a:t>are not just aesthetic, but also </a:t>
            </a:r>
            <a:r>
              <a:rPr lang="en-US" sz="2800" dirty="0" smtClean="0">
                <a:solidFill>
                  <a:schemeClr val="accent4">
                    <a:lumMod val="40000"/>
                    <a:lumOff val="60000"/>
                  </a:schemeClr>
                </a:solidFill>
              </a:rPr>
              <a:t>expressive and personal and why this place is meaningful to you.</a:t>
            </a:r>
          </a:p>
          <a:p>
            <a:pPr marL="285750" indent="-285750">
              <a:buFont typeface="Wingdings" panose="05000000000000000000" pitchFamily="2" charset="2"/>
              <a:buChar char="Ø"/>
            </a:pPr>
            <a:endParaRPr lang="en-US" sz="2800" dirty="0" smtClean="0">
              <a:solidFill>
                <a:schemeClr val="bg2"/>
              </a:solidFill>
            </a:endParaRPr>
          </a:p>
          <a:p>
            <a:pPr marL="285750" indent="-285750">
              <a:buFont typeface="Wingdings" panose="05000000000000000000" pitchFamily="2" charset="2"/>
              <a:buChar char="Ø"/>
            </a:pPr>
            <a:r>
              <a:rPr lang="en-US" sz="2800" dirty="0" smtClean="0">
                <a:solidFill>
                  <a:schemeClr val="bg2"/>
                </a:solidFill>
              </a:rPr>
              <a:t>You images will be </a:t>
            </a:r>
            <a:r>
              <a:rPr lang="en-US" sz="2800" dirty="0" smtClean="0">
                <a:solidFill>
                  <a:schemeClr val="accent4">
                    <a:lumMod val="40000"/>
                    <a:lumOff val="60000"/>
                  </a:schemeClr>
                </a:solidFill>
              </a:rPr>
              <a:t>more </a:t>
            </a:r>
            <a:r>
              <a:rPr lang="en-US" sz="2800" dirty="0">
                <a:solidFill>
                  <a:schemeClr val="accent4">
                    <a:lumMod val="40000"/>
                    <a:lumOff val="60000"/>
                  </a:schemeClr>
                </a:solidFill>
              </a:rPr>
              <a:t>satisfying, </a:t>
            </a:r>
            <a:r>
              <a:rPr lang="en-US" sz="2800" dirty="0" smtClean="0">
                <a:solidFill>
                  <a:schemeClr val="accent4">
                    <a:lumMod val="40000"/>
                    <a:lumOff val="60000"/>
                  </a:schemeClr>
                </a:solidFill>
              </a:rPr>
              <a:t>artistic and personal</a:t>
            </a:r>
            <a:r>
              <a:rPr lang="en-US" sz="2800" dirty="0" smtClean="0">
                <a:solidFill>
                  <a:schemeClr val="bg2"/>
                </a:solidFill>
              </a:rPr>
              <a:t>, rather than </a:t>
            </a:r>
            <a:r>
              <a:rPr lang="en-US" sz="2800" dirty="0">
                <a:solidFill>
                  <a:schemeClr val="bg2"/>
                </a:solidFill>
              </a:rPr>
              <a:t>just </a:t>
            </a:r>
            <a:r>
              <a:rPr lang="en-US" sz="2800" dirty="0" smtClean="0">
                <a:solidFill>
                  <a:schemeClr val="bg2"/>
                </a:solidFill>
              </a:rPr>
              <a:t>another trophy shot. </a:t>
            </a:r>
            <a:r>
              <a:rPr lang="en-US" sz="2000" dirty="0"/>
              <a:t>trophy</a:t>
            </a:r>
            <a:endParaRPr lang="en-US" sz="2000" dirty="0">
              <a:solidFill>
                <a:schemeClr val="bg2"/>
              </a:solidFill>
            </a:endParaRPr>
          </a:p>
        </p:txBody>
      </p:sp>
    </p:spTree>
    <p:extLst>
      <p:ext uri="{BB962C8B-B14F-4D97-AF65-F5344CB8AC3E}">
        <p14:creationId xmlns:p14="http://schemas.microsoft.com/office/powerpoint/2010/main" val="2874250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1657</Words>
  <Application>Microsoft Office PowerPoint</Application>
  <PresentationFormat>Widescreen</PresentationFormat>
  <Paragraphs>235</Paragraphs>
  <Slides>68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Calibri Light</vt:lpstr>
      <vt:lpstr>Copperplate Gothic Light</vt:lpstr>
      <vt:lpstr>Impact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73</cp:revision>
  <dcterms:created xsi:type="dcterms:W3CDTF">2016-08-01T19:52:39Z</dcterms:created>
  <dcterms:modified xsi:type="dcterms:W3CDTF">2017-02-04T17:41:47Z</dcterms:modified>
</cp:coreProperties>
</file>